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8642" r:id="rId1"/>
  </p:sldMasterIdLst>
  <p:notesMasterIdLst>
    <p:notesMasterId r:id="rId34"/>
  </p:notesMasterIdLst>
  <p:sldIdLst>
    <p:sldId id="445" r:id="rId2"/>
    <p:sldId id="412" r:id="rId3"/>
    <p:sldId id="487" r:id="rId4"/>
    <p:sldId id="490" r:id="rId5"/>
    <p:sldId id="491" r:id="rId6"/>
    <p:sldId id="496" r:id="rId7"/>
    <p:sldId id="495" r:id="rId8"/>
    <p:sldId id="485" r:id="rId9"/>
    <p:sldId id="465" r:id="rId10"/>
    <p:sldId id="474" r:id="rId11"/>
    <p:sldId id="481" r:id="rId12"/>
    <p:sldId id="500" r:id="rId13"/>
    <p:sldId id="501" r:id="rId14"/>
    <p:sldId id="446" r:id="rId15"/>
    <p:sldId id="461" r:id="rId16"/>
    <p:sldId id="447" r:id="rId17"/>
    <p:sldId id="467" r:id="rId18"/>
    <p:sldId id="463" r:id="rId19"/>
    <p:sldId id="502" r:id="rId20"/>
    <p:sldId id="460" r:id="rId21"/>
    <p:sldId id="484" r:id="rId22"/>
    <p:sldId id="455" r:id="rId23"/>
    <p:sldId id="503" r:id="rId24"/>
    <p:sldId id="453" r:id="rId25"/>
    <p:sldId id="456" r:id="rId26"/>
    <p:sldId id="468" r:id="rId27"/>
    <p:sldId id="469" r:id="rId28"/>
    <p:sldId id="470" r:id="rId29"/>
    <p:sldId id="471" r:id="rId30"/>
    <p:sldId id="472" r:id="rId31"/>
    <p:sldId id="473" r:id="rId32"/>
    <p:sldId id="432" r:id="rId33"/>
  </p:sldIdLst>
  <p:sldSz cx="10693400" cy="7561263"/>
  <p:notesSz cx="6797675" cy="9926638"/>
  <p:defaultTextStyle>
    <a:defPPr>
      <a:defRPr lang="ru-RU"/>
    </a:defPPr>
    <a:lvl1pPr algn="l" defTabSz="103981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517525" indent="-60325" algn="l" defTabSz="103981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1039813" indent="-125413" algn="l" defTabSz="103981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560513" indent="-188913" algn="l" defTabSz="103981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2082800" indent="-254000" algn="l" defTabSz="103981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5AA9"/>
    <a:srgbClr val="A61304"/>
    <a:srgbClr val="009900"/>
    <a:srgbClr val="FF9933"/>
    <a:srgbClr val="8D8C90"/>
    <a:srgbClr val="50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17" autoAdjust="0"/>
    <p:restoredTop sz="98514" autoAdjust="0"/>
  </p:normalViewPr>
  <p:slideViewPr>
    <p:cSldViewPr>
      <p:cViewPr>
        <p:scale>
          <a:sx n="100" d="100"/>
          <a:sy n="100" d="100"/>
        </p:scale>
        <p:origin x="-1248" y="-114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 defTabSz="104608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 defTabSz="104608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FB015D4-E143-4741-AC3C-DF3FD62191AF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57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5" tIns="45853" rIns="91705" bIns="4585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14875"/>
            <a:ext cx="5435600" cy="4467225"/>
          </a:xfrm>
          <a:prstGeom prst="rect">
            <a:avLst/>
          </a:prstGeom>
        </p:spPr>
        <p:txBody>
          <a:bodyPr vert="horz" lIns="91705" tIns="45853" rIns="91705" bIns="4585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 defTabSz="104608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 defTabSz="1046013" eaLnBrk="1" hangingPunct="1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189B66C-7814-4EF0-994B-04CBCB6015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6745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398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7525" algn="l" defTabSz="10398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9813" algn="l" defTabSz="10398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0513" algn="l" defTabSz="10398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2800" algn="l" defTabSz="10398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5614" algn="l" defTabSz="10422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6736" algn="l" defTabSz="10422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7860" algn="l" defTabSz="10422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8985" algn="l" defTabSz="10422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5175" y="744538"/>
            <a:ext cx="526732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3463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033463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033463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033463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033463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fld id="{E1B76CBD-14CE-4C5C-91FE-A40BAB2BA5AD}" type="slidenum">
              <a:rPr lang="ru-RU" sz="1200" smtClean="0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ru-RU" sz="12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5175" y="746125"/>
            <a:ext cx="526732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140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04140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0414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0414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0414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fld id="{235FE192-62FC-4626-AAD7-1B26986C72D2}" type="slidenum">
              <a:rPr lang="ru-RU" sz="1200" smtClean="0">
                <a:solidFill>
                  <a:srgbClr val="000000"/>
                </a:solidFill>
                <a:latin typeface="Calibri" pitchFamily="34" charset="0"/>
              </a:rPr>
              <a:pPr/>
              <a:t>32</a:t>
            </a:fld>
            <a:endParaRPr lang="ru-RU" sz="120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CDA26-EB30-454F-9D39-5DCA62CE5CB3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D21E9-1C70-4954-872B-7CB487067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40623"/>
      </p:ext>
    </p:extLst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EC9E-F8C1-4DAB-82D5-E21F31ABA122}" type="datetime1">
              <a:rPr lang="en-US" altLang="ru-RU"/>
              <a:pPr>
                <a:defRPr/>
              </a:pPr>
              <a:t>3/10/2022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E3C1C-EE4D-4C20-A77C-E09B0CA2EE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5576643"/>
      </p:ext>
    </p:extLst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C0692-7B41-4640-85EF-873C2A2438D3}" type="datetime1">
              <a:rPr lang="en-US" altLang="ru-RU"/>
              <a:pPr>
                <a:defRPr/>
              </a:pPr>
              <a:t>3/10/2022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D50D0-D148-41D4-8848-86BD5748E2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9540029"/>
      </p:ext>
    </p:extLst>
  </p:cSld>
  <p:clrMapOvr>
    <a:masterClrMapping/>
  </p:clrMapOvr>
  <p:transition spd="med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89913" tIns="44958" rIns="89913" bIns="44958"/>
          <a:lstStyle>
            <a:lvl1pPr defTabSz="102393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02393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02393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02393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02393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1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9" y="1771652"/>
            <a:ext cx="8561139" cy="5324476"/>
          </a:xfrm>
        </p:spPr>
        <p:txBody>
          <a:bodyPr/>
          <a:lstStyle>
            <a:lvl1pPr marL="357539" indent="0">
              <a:buFontTx/>
              <a:buNone/>
              <a:defRPr b="1">
                <a:latin typeface="+mj-lt"/>
              </a:defRPr>
            </a:lvl1pPr>
            <a:lvl2pPr marL="354429" indent="3175">
              <a:defRPr>
                <a:latin typeface="+mj-lt"/>
              </a:defRPr>
            </a:lvl2pPr>
            <a:lvl3pPr marL="618306" indent="-256069">
              <a:tabLst/>
              <a:defRPr>
                <a:latin typeface="+mj-lt"/>
              </a:defRPr>
            </a:lvl3pPr>
            <a:lvl4pPr marL="0" indent="354429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6"/>
            <a:ext cx="8580438" cy="1219199"/>
          </a:xfrm>
        </p:spPr>
        <p:txBody>
          <a:bodyPr/>
          <a:lstStyle>
            <a:lvl1pPr marL="0" marR="0" indent="0" defTabSz="10258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5988E-7512-4557-BF7C-E09A9A9758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4806435"/>
      </p:ext>
    </p:extLst>
  </p:cSld>
  <p:clrMapOvr>
    <a:masterClrMapping/>
  </p:clrMapOvr>
  <p:transition spd="med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9" y="1771657"/>
            <a:ext cx="8561139" cy="5324476"/>
          </a:xfrm>
        </p:spPr>
        <p:txBody>
          <a:bodyPr/>
          <a:lstStyle>
            <a:lvl1pPr marL="357224" indent="0">
              <a:buFontTx/>
              <a:buNone/>
              <a:defRPr b="1">
                <a:latin typeface="+mj-lt"/>
              </a:defRPr>
            </a:lvl1pPr>
            <a:lvl2pPr marL="357224" indent="0">
              <a:defRPr>
                <a:latin typeface="+mj-lt"/>
              </a:defRPr>
            </a:lvl2pPr>
            <a:lvl3pPr marL="617768" indent="-255846">
              <a:defRPr>
                <a:latin typeface="+mj-lt"/>
              </a:defRPr>
            </a:lvl3pPr>
            <a:lvl4pPr marL="0" indent="354117">
              <a:defRPr>
                <a:latin typeface="+mj-lt"/>
              </a:defRPr>
            </a:lvl4pPr>
            <a:lvl5pPr marL="141022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60"/>
            <a:ext cx="8581268" cy="1219199"/>
          </a:xfrm>
        </p:spPr>
        <p:txBody>
          <a:bodyPr/>
          <a:lstStyle>
            <a:lvl1pPr marL="0" marR="0" indent="0" defTabSz="10249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F38C1-DB51-4D1E-A943-B99482BEB3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77711"/>
      </p:ext>
    </p:extLst>
  </p:cSld>
  <p:clrMapOvr>
    <a:masterClrMapping/>
  </p:clrMapOvr>
  <p:transition spd="med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115258"/>
      </p:ext>
    </p:extLst>
  </p:cSld>
  <p:clrMapOvr>
    <a:masterClrMapping/>
  </p:clrMapOvr>
  <p:transition spd="med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9" y="1771654"/>
            <a:ext cx="8561139" cy="5324476"/>
          </a:xfrm>
        </p:spPr>
        <p:txBody>
          <a:bodyPr/>
          <a:lstStyle>
            <a:lvl1pPr marL="356933" indent="0">
              <a:buFontTx/>
              <a:buNone/>
              <a:defRPr b="1">
                <a:latin typeface="+mj-lt"/>
              </a:defRPr>
            </a:lvl1pPr>
            <a:lvl2pPr marL="356933" indent="0">
              <a:defRPr>
                <a:latin typeface="+mj-lt"/>
              </a:defRPr>
            </a:lvl2pPr>
            <a:lvl3pPr marL="617262" indent="-255640">
              <a:defRPr>
                <a:latin typeface="+mj-lt"/>
              </a:defRPr>
            </a:lvl3pPr>
            <a:lvl4pPr marL="0" indent="353827">
              <a:defRPr>
                <a:latin typeface="+mj-lt"/>
              </a:defRPr>
            </a:lvl4pPr>
            <a:lvl5pPr marL="140905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7"/>
            <a:ext cx="8581268" cy="1219199"/>
          </a:xfrm>
        </p:spPr>
        <p:txBody>
          <a:bodyPr/>
          <a:lstStyle>
            <a:lvl1pPr marL="0" marR="0" indent="0" defTabSz="102412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FCF353C-B49B-495A-A239-A4F0325A1F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6940"/>
      </p:ext>
    </p:extLst>
  </p:cSld>
  <p:clrMapOvr>
    <a:masterClrMapping/>
  </p:clrMapOvr>
  <p:transition spd="med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9" y="1771657"/>
            <a:ext cx="8561139" cy="5324476"/>
          </a:xfrm>
        </p:spPr>
        <p:txBody>
          <a:bodyPr/>
          <a:lstStyle>
            <a:lvl1pPr marL="356741" indent="0">
              <a:buFontTx/>
              <a:buNone/>
              <a:defRPr b="1">
                <a:latin typeface="+mj-lt"/>
              </a:defRPr>
            </a:lvl1pPr>
            <a:lvl2pPr marL="356741" indent="0">
              <a:defRPr>
                <a:latin typeface="+mj-lt"/>
              </a:defRPr>
            </a:lvl2pPr>
            <a:lvl3pPr marL="616940" indent="-255502">
              <a:defRPr>
                <a:latin typeface="+mj-lt"/>
              </a:defRPr>
            </a:lvl3pPr>
            <a:lvl4pPr marL="0" indent="353638">
              <a:defRPr>
                <a:latin typeface="+mj-lt"/>
              </a:defRPr>
            </a:lvl4pPr>
            <a:lvl5pPr marL="140831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60"/>
            <a:ext cx="8581268" cy="1219199"/>
          </a:xfrm>
        </p:spPr>
        <p:txBody>
          <a:bodyPr/>
          <a:lstStyle>
            <a:lvl1pPr marL="0" marR="0" indent="0" defTabSz="10235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01A0F-E53C-47D8-8E07-AC51F0E66C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9763837"/>
      </p:ext>
    </p:extLst>
  </p:cSld>
  <p:clrMapOvr>
    <a:masterClrMapping/>
  </p:clrMapOvr>
  <p:transition spd="med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898657" y="1375766"/>
            <a:ext cx="7136983" cy="5262983"/>
          </a:xfrm>
        </p:spPr>
        <p:txBody>
          <a:bodyPr anchor="t">
            <a:normAutofit/>
          </a:bodyPr>
          <a:lstStyle>
            <a:lvl1pPr algn="l">
              <a:lnSpc>
                <a:spcPts val="6886"/>
              </a:lnSpc>
              <a:defRPr sz="60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813448"/>
      </p:ext>
    </p:extLst>
  </p:cSld>
  <p:clrMapOvr>
    <a:masterClrMapping/>
  </p:clrMapOvr>
  <p:transition spd="med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88896" tIns="44460" rIns="88896" bIns="44460"/>
          <a:lstStyle>
            <a:lvl1pPr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z="21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750" y="2212655"/>
            <a:ext cx="8926019" cy="4714119"/>
          </a:xfrm>
        </p:spPr>
        <p:txBody>
          <a:bodyPr>
            <a:noAutofit/>
          </a:bodyPr>
          <a:lstStyle>
            <a:lvl1pPr marL="353599" indent="0">
              <a:buFontTx/>
              <a:buNone/>
              <a:defRPr b="1">
                <a:latin typeface="+mj-lt"/>
              </a:defRPr>
            </a:lvl1pPr>
            <a:lvl2pPr marL="350523" indent="3175">
              <a:defRPr>
                <a:latin typeface="+mj-lt"/>
              </a:defRPr>
            </a:lvl2pPr>
            <a:lvl3pPr marL="611524" indent="-253248">
              <a:tabLst/>
              <a:defRPr>
                <a:latin typeface="+mj-lt"/>
              </a:defRPr>
            </a:lvl3pPr>
            <a:lvl4pPr marL="0" indent="350523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14751" y="821499"/>
            <a:ext cx="8827713" cy="1390900"/>
          </a:xfrm>
        </p:spPr>
        <p:txBody>
          <a:bodyPr/>
          <a:lstStyle>
            <a:lvl1pPr marL="0" marR="0" indent="0" defTabSz="1014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C96B3-6130-4293-B2F3-B71E2B6B00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3570675"/>
      </p:ext>
    </p:extLst>
  </p:cSld>
  <p:clrMapOvr>
    <a:masterClrMapping/>
  </p:clrMapOvr>
  <p:transition spd="med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88896" tIns="44460" rIns="88896" bIns="44460"/>
          <a:lstStyle>
            <a:lvl1pPr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z="21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750" y="2212655"/>
            <a:ext cx="8926019" cy="4714119"/>
          </a:xfrm>
        </p:spPr>
        <p:txBody>
          <a:bodyPr>
            <a:noAutofit/>
          </a:bodyPr>
          <a:lstStyle>
            <a:lvl1pPr marL="353599" indent="0">
              <a:buFontTx/>
              <a:buNone/>
              <a:defRPr b="1">
                <a:latin typeface="+mj-lt"/>
              </a:defRPr>
            </a:lvl1pPr>
            <a:lvl2pPr marL="350523" indent="3175">
              <a:defRPr>
                <a:latin typeface="+mj-lt"/>
              </a:defRPr>
            </a:lvl2pPr>
            <a:lvl3pPr marL="611524" indent="-253248">
              <a:tabLst/>
              <a:defRPr>
                <a:latin typeface="+mj-lt"/>
              </a:defRPr>
            </a:lvl3pPr>
            <a:lvl4pPr marL="0" indent="350523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14990" y="821473"/>
            <a:ext cx="8926017" cy="1390899"/>
          </a:xfrm>
        </p:spPr>
        <p:txBody>
          <a:bodyPr>
            <a:noAutofit/>
          </a:bodyPr>
          <a:lstStyle>
            <a:lvl1pPr marL="0" marR="0" indent="0" defTabSz="1014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73DE4-7536-40B4-B07A-73F3C308DF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7885930"/>
      </p:ext>
    </p:extLst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89913" tIns="44958" rIns="89913" bIns="44958"/>
          <a:lstStyle>
            <a:lvl1pPr defTabSz="102393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02393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02393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02393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02393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1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7087D-966A-4A0A-8C78-98443B68AF12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7EAAE-2B52-4877-8269-D8DE9208FD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4358928"/>
      </p:ext>
    </p:extLst>
  </p:cSld>
  <p:clrMapOvr>
    <a:masterClrMapping/>
  </p:clrMapOvr>
  <p:transition spd="med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93400" cy="756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750" y="2212655"/>
            <a:ext cx="8926019" cy="4714119"/>
          </a:xfrm>
        </p:spPr>
        <p:txBody>
          <a:bodyPr>
            <a:noAutofit/>
          </a:bodyPr>
          <a:lstStyle>
            <a:lvl1pPr marL="353599" indent="0">
              <a:buFontTx/>
              <a:buNone/>
              <a:defRPr b="1">
                <a:latin typeface="+mj-lt"/>
              </a:defRPr>
            </a:lvl1pPr>
            <a:lvl2pPr marL="353599" indent="0">
              <a:defRPr>
                <a:latin typeface="+mj-lt"/>
              </a:defRPr>
            </a:lvl2pPr>
            <a:lvl3pPr marL="611524" indent="-253248">
              <a:defRPr>
                <a:latin typeface="+mj-lt"/>
              </a:defRPr>
            </a:lvl3pPr>
            <a:lvl4pPr marL="0" indent="350523">
              <a:defRPr>
                <a:latin typeface="+mj-lt"/>
              </a:defRPr>
            </a:lvl4pPr>
            <a:lvl5pPr marL="139591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14990" y="821473"/>
            <a:ext cx="8926017" cy="1390899"/>
          </a:xfrm>
        </p:spPr>
        <p:txBody>
          <a:bodyPr>
            <a:noAutofit/>
          </a:bodyPr>
          <a:lstStyle>
            <a:lvl1pPr marL="0" marR="0" indent="0" defTabSz="1014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5FD32-FDF3-4262-9D5C-F1F8E0BE09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9593210"/>
      </p:ext>
    </p:extLst>
  </p:cSld>
  <p:clrMapOvr>
    <a:masterClrMapping/>
  </p:clrMapOvr>
  <p:transition spd="med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88896" tIns="44460" rIns="88896" bIns="44460"/>
          <a:lstStyle>
            <a:lvl1pPr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z="21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750" y="2212655"/>
            <a:ext cx="8926019" cy="4714119"/>
          </a:xfrm>
        </p:spPr>
        <p:txBody>
          <a:bodyPr>
            <a:noAutofit/>
          </a:bodyPr>
          <a:lstStyle>
            <a:lvl1pPr marL="353599" indent="0">
              <a:buFontTx/>
              <a:buNone/>
              <a:defRPr b="1">
                <a:latin typeface="+mj-lt"/>
              </a:defRPr>
            </a:lvl1pPr>
            <a:lvl2pPr marL="350523" indent="3175">
              <a:defRPr>
                <a:latin typeface="+mj-lt"/>
              </a:defRPr>
            </a:lvl2pPr>
            <a:lvl3pPr marL="611524" indent="-253248">
              <a:tabLst/>
              <a:defRPr>
                <a:latin typeface="+mj-lt"/>
              </a:defRPr>
            </a:lvl3pPr>
            <a:lvl4pPr marL="0" indent="350523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14751" y="821499"/>
            <a:ext cx="8827713" cy="1390900"/>
          </a:xfrm>
        </p:spPr>
        <p:txBody>
          <a:bodyPr/>
          <a:lstStyle>
            <a:lvl1pPr marL="0" marR="0" indent="0" defTabSz="1014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9591181-C629-4B99-8C5E-9CAD2F60C2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0294376"/>
      </p:ext>
    </p:extLst>
  </p:cSld>
  <p:clrMapOvr>
    <a:masterClrMapping/>
  </p:clrMapOvr>
  <p:transition spd="med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88896" tIns="44460" rIns="88896" bIns="44460"/>
          <a:lstStyle>
            <a:lvl1pPr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z="21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750" y="2212655"/>
            <a:ext cx="8926019" cy="4714119"/>
          </a:xfrm>
        </p:spPr>
        <p:txBody>
          <a:bodyPr>
            <a:noAutofit/>
          </a:bodyPr>
          <a:lstStyle>
            <a:lvl1pPr marL="353599" indent="0">
              <a:buFontTx/>
              <a:buNone/>
              <a:defRPr b="1">
                <a:latin typeface="+mj-lt"/>
              </a:defRPr>
            </a:lvl1pPr>
            <a:lvl2pPr marL="350523" indent="3175">
              <a:defRPr>
                <a:latin typeface="+mj-lt"/>
              </a:defRPr>
            </a:lvl2pPr>
            <a:lvl3pPr marL="611524" indent="-253248">
              <a:tabLst/>
              <a:defRPr>
                <a:latin typeface="+mj-lt"/>
              </a:defRPr>
            </a:lvl3pPr>
            <a:lvl4pPr marL="0" indent="350523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14990" y="821473"/>
            <a:ext cx="8926017" cy="1390899"/>
          </a:xfrm>
        </p:spPr>
        <p:txBody>
          <a:bodyPr>
            <a:noAutofit/>
          </a:bodyPr>
          <a:lstStyle>
            <a:lvl1pPr marL="0" marR="0" indent="0" defTabSz="1014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E380FE2-416E-4137-9AB6-A998B501D9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5279670"/>
      </p:ext>
    </p:extLst>
  </p:cSld>
  <p:clrMapOvr>
    <a:masterClrMapping/>
  </p:clrMapOvr>
  <p:transition spd="med"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93400" cy="756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750" y="2212655"/>
            <a:ext cx="8926019" cy="4714119"/>
          </a:xfrm>
        </p:spPr>
        <p:txBody>
          <a:bodyPr>
            <a:noAutofit/>
          </a:bodyPr>
          <a:lstStyle>
            <a:lvl1pPr marL="353599" indent="0">
              <a:buFontTx/>
              <a:buNone/>
              <a:defRPr b="1">
                <a:latin typeface="+mj-lt"/>
              </a:defRPr>
            </a:lvl1pPr>
            <a:lvl2pPr marL="353599" indent="0">
              <a:defRPr>
                <a:latin typeface="+mj-lt"/>
              </a:defRPr>
            </a:lvl2pPr>
            <a:lvl3pPr marL="611524" indent="-253248">
              <a:defRPr>
                <a:latin typeface="+mj-lt"/>
              </a:defRPr>
            </a:lvl3pPr>
            <a:lvl4pPr marL="0" indent="350523">
              <a:defRPr>
                <a:latin typeface="+mj-lt"/>
              </a:defRPr>
            </a:lvl4pPr>
            <a:lvl5pPr marL="139591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14990" y="821473"/>
            <a:ext cx="8926017" cy="1390899"/>
          </a:xfrm>
        </p:spPr>
        <p:txBody>
          <a:bodyPr>
            <a:noAutofit/>
          </a:bodyPr>
          <a:lstStyle>
            <a:lvl1pPr marL="0" marR="0" indent="0" defTabSz="1014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886319E-F1D6-4C11-ABB8-26FDC86146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0188396"/>
      </p:ext>
    </p:extLst>
  </p:cSld>
  <p:clrMapOvr>
    <a:masterClrMapping/>
  </p:clrMapOvr>
  <p:transition spd="med">
    <p:wheel spokes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115953" tIns="57975" rIns="115953" bIns="57975"/>
          <a:lstStyle>
            <a:lvl1pPr defTabSz="11318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1318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1318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1318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1318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z="23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85" y="1771651"/>
            <a:ext cx="8561139" cy="5324476"/>
          </a:xfrm>
        </p:spPr>
        <p:txBody>
          <a:bodyPr/>
          <a:lstStyle>
            <a:lvl1pPr marL="394216" indent="0">
              <a:buFontTx/>
              <a:buNone/>
              <a:defRPr b="1">
                <a:latin typeface="+mj-lt"/>
              </a:defRPr>
            </a:lvl1pPr>
            <a:lvl2pPr marL="390786" indent="3469">
              <a:defRPr>
                <a:latin typeface="+mj-lt"/>
              </a:defRPr>
            </a:lvl2pPr>
            <a:lvl3pPr marL="681726" indent="-282339">
              <a:tabLst/>
              <a:defRPr>
                <a:latin typeface="+mj-lt"/>
              </a:defRPr>
            </a:lvl3pPr>
            <a:lvl4pPr marL="0" indent="390786">
              <a:lnSpc>
                <a:spcPts val="1965"/>
              </a:lnSpc>
              <a:spcBef>
                <a:spcPts val="437"/>
              </a:spcBef>
              <a:defRPr>
                <a:latin typeface="+mj-lt"/>
              </a:defRPr>
            </a:lvl4pPr>
            <a:lvl5pPr>
              <a:lnSpc>
                <a:spcPts val="1965"/>
              </a:lnSpc>
              <a:spcBef>
                <a:spcPts val="43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1311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9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AAAD4E98-1254-47BE-B949-9A0551EB53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7406056"/>
      </p:ext>
    </p:extLst>
  </p:cSld>
  <p:clrMapOvr>
    <a:masterClrMapping/>
  </p:clrMapOvr>
  <p:transition spd="med">
    <p:wheel spokes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85" y="1771651"/>
            <a:ext cx="8561139" cy="5324476"/>
          </a:xfrm>
        </p:spPr>
        <p:txBody>
          <a:bodyPr/>
          <a:lstStyle>
            <a:lvl1pPr marL="394216" indent="0">
              <a:buFontTx/>
              <a:buNone/>
              <a:defRPr b="1">
                <a:latin typeface="+mj-lt"/>
              </a:defRPr>
            </a:lvl1pPr>
            <a:lvl2pPr marL="394216" indent="0">
              <a:defRPr>
                <a:latin typeface="+mj-lt"/>
              </a:defRPr>
            </a:lvl2pPr>
            <a:lvl3pPr marL="681726" indent="-282339">
              <a:defRPr>
                <a:latin typeface="+mj-lt"/>
              </a:defRPr>
            </a:lvl3pPr>
            <a:lvl4pPr marL="0" indent="390786">
              <a:defRPr>
                <a:latin typeface="+mj-lt"/>
              </a:defRPr>
            </a:lvl4pPr>
            <a:lvl5pPr marL="155627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8" y="552454"/>
            <a:ext cx="8581268" cy="1219199"/>
          </a:xfrm>
        </p:spPr>
        <p:txBody>
          <a:bodyPr/>
          <a:lstStyle>
            <a:lvl1pPr marL="0" marR="0" indent="0" defTabSz="11311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9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6324A6B-7A27-4A74-A874-93C9D9E3EC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6293436"/>
      </p:ext>
    </p:extLst>
  </p:cSld>
  <p:clrMapOvr>
    <a:masterClrMapping/>
  </p:clrMapOvr>
  <p:transition spd="med">
    <p:wheel spokes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88" y="1771660"/>
            <a:ext cx="8561139" cy="5324476"/>
          </a:xfrm>
        </p:spPr>
        <p:txBody>
          <a:bodyPr/>
          <a:lstStyle>
            <a:lvl1pPr marL="353615" indent="0">
              <a:buFontTx/>
              <a:buNone/>
              <a:defRPr b="1">
                <a:latin typeface="+mj-lt"/>
              </a:defRPr>
            </a:lvl1pPr>
            <a:lvl2pPr marL="353615" indent="0">
              <a:defRPr>
                <a:latin typeface="+mj-lt"/>
              </a:defRPr>
            </a:lvl2pPr>
            <a:lvl3pPr marL="611560" indent="-253256">
              <a:defRPr>
                <a:latin typeface="+mj-lt"/>
              </a:defRPr>
            </a:lvl3pPr>
            <a:lvl4pPr marL="0" indent="350536">
              <a:defRPr>
                <a:latin typeface="+mj-lt"/>
              </a:defRPr>
            </a:lvl4pPr>
            <a:lvl5pPr marL="139598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63"/>
            <a:ext cx="8581268" cy="1219199"/>
          </a:xfrm>
        </p:spPr>
        <p:txBody>
          <a:bodyPr/>
          <a:lstStyle>
            <a:lvl1pPr marL="0" marR="0" indent="0" defTabSz="1014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9AA9A-B436-4605-85BD-32C03FA652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4543912"/>
      </p:ext>
    </p:extLst>
  </p:cSld>
  <p:clrMapOvr>
    <a:masterClrMapping/>
  </p:clrMapOvr>
  <p:transition spd="med">
    <p:wheel spokes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88" y="1771660"/>
            <a:ext cx="8561139" cy="5324476"/>
          </a:xfrm>
        </p:spPr>
        <p:txBody>
          <a:bodyPr/>
          <a:lstStyle>
            <a:lvl1pPr marL="353674" indent="0">
              <a:buFontTx/>
              <a:buNone/>
              <a:defRPr b="1">
                <a:latin typeface="+mj-lt"/>
              </a:defRPr>
            </a:lvl1pPr>
            <a:lvl2pPr marL="353674" indent="0">
              <a:defRPr>
                <a:latin typeface="+mj-lt"/>
              </a:defRPr>
            </a:lvl2pPr>
            <a:lvl3pPr marL="611662" indent="-253303">
              <a:defRPr>
                <a:latin typeface="+mj-lt"/>
              </a:defRPr>
            </a:lvl3pPr>
            <a:lvl4pPr marL="0" indent="350598">
              <a:defRPr>
                <a:latin typeface="+mj-lt"/>
              </a:defRPr>
            </a:lvl4pPr>
            <a:lvl5pPr marL="139622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62"/>
            <a:ext cx="8581268" cy="1219199"/>
          </a:xfrm>
        </p:spPr>
        <p:txBody>
          <a:bodyPr/>
          <a:lstStyle>
            <a:lvl1pPr marL="0" marR="0" indent="0" defTabSz="10148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02EFF-1215-4686-96E7-054129EB86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9931199"/>
      </p:ext>
    </p:extLst>
  </p:cSld>
  <p:clrMapOvr>
    <a:masterClrMapping/>
  </p:clrMapOvr>
  <p:transition spd="med">
    <p:wheel spokes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88" y="1771660"/>
            <a:ext cx="8561139" cy="5324476"/>
          </a:xfrm>
        </p:spPr>
        <p:txBody>
          <a:bodyPr/>
          <a:lstStyle>
            <a:lvl1pPr marL="353674" indent="0">
              <a:buFontTx/>
              <a:buNone/>
              <a:defRPr b="1">
                <a:latin typeface="+mj-lt"/>
              </a:defRPr>
            </a:lvl1pPr>
            <a:lvl2pPr marL="353674" indent="0">
              <a:defRPr>
                <a:latin typeface="+mj-lt"/>
              </a:defRPr>
            </a:lvl2pPr>
            <a:lvl3pPr marL="611662" indent="-253303">
              <a:defRPr>
                <a:latin typeface="+mj-lt"/>
              </a:defRPr>
            </a:lvl3pPr>
            <a:lvl4pPr marL="0" indent="350598">
              <a:defRPr>
                <a:latin typeface="+mj-lt"/>
              </a:defRPr>
            </a:lvl4pPr>
            <a:lvl5pPr marL="139622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62"/>
            <a:ext cx="8581268" cy="1219199"/>
          </a:xfrm>
        </p:spPr>
        <p:txBody>
          <a:bodyPr/>
          <a:lstStyle>
            <a:lvl1pPr marL="0" marR="0" indent="0" defTabSz="10148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F854E-8289-4651-9AFC-DA974AB8E0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9872367"/>
      </p:ext>
    </p:extLst>
  </p:cSld>
  <p:clrMapOvr>
    <a:masterClrMapping/>
  </p:clrMapOvr>
  <p:transition spd="med">
    <p:wheel spokes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A577F-4622-47E1-93E5-7F6077CAD2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2830826"/>
      </p:ext>
    </p:extLst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4D043-33FA-43EC-836C-93764E187959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AC58F-9646-4F9A-868F-70DEEC9BEC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265090"/>
      </p:ext>
    </p:extLst>
  </p:cSld>
  <p:clrMapOvr>
    <a:masterClrMapping/>
  </p:clrMapOvr>
  <p:transition spd="med">
    <p:wheel spokes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88" y="1771660"/>
            <a:ext cx="8561139" cy="5324476"/>
          </a:xfrm>
        </p:spPr>
        <p:txBody>
          <a:bodyPr/>
          <a:lstStyle>
            <a:lvl1pPr marL="353615" indent="0">
              <a:buFontTx/>
              <a:buNone/>
              <a:defRPr b="1">
                <a:latin typeface="+mj-lt"/>
              </a:defRPr>
            </a:lvl1pPr>
            <a:lvl2pPr marL="353615" indent="0">
              <a:defRPr>
                <a:latin typeface="+mj-lt"/>
              </a:defRPr>
            </a:lvl2pPr>
            <a:lvl3pPr marL="611560" indent="-253256">
              <a:defRPr>
                <a:latin typeface="+mj-lt"/>
              </a:defRPr>
            </a:lvl3pPr>
            <a:lvl4pPr marL="0" indent="350536">
              <a:defRPr>
                <a:latin typeface="+mj-lt"/>
              </a:defRPr>
            </a:lvl4pPr>
            <a:lvl5pPr marL="139598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63"/>
            <a:ext cx="8581268" cy="1219199"/>
          </a:xfrm>
        </p:spPr>
        <p:txBody>
          <a:bodyPr/>
          <a:lstStyle>
            <a:lvl1pPr marL="0" marR="0" indent="0" defTabSz="1014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8EC4B-EB5E-4C29-BB60-17611FD6EB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1660588"/>
      </p:ext>
    </p:extLst>
  </p:cSld>
  <p:clrMapOvr>
    <a:masterClrMapping/>
  </p:clrMapOvr>
  <p:transition spd="med">
    <p:wheel spokes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88" y="1771663"/>
            <a:ext cx="8561139" cy="5324476"/>
          </a:xfrm>
        </p:spPr>
        <p:txBody>
          <a:bodyPr/>
          <a:lstStyle>
            <a:lvl1pPr marL="353486" indent="0">
              <a:buFontTx/>
              <a:buNone/>
              <a:defRPr b="1">
                <a:latin typeface="+mj-lt"/>
              </a:defRPr>
            </a:lvl1pPr>
            <a:lvl2pPr marL="353486" indent="0">
              <a:defRPr>
                <a:latin typeface="+mj-lt"/>
              </a:defRPr>
            </a:lvl2pPr>
            <a:lvl3pPr marL="611339" indent="-253172">
              <a:defRPr>
                <a:latin typeface="+mj-lt"/>
              </a:defRPr>
            </a:lvl3pPr>
            <a:lvl4pPr marL="0" indent="350408">
              <a:defRPr>
                <a:latin typeface="+mj-lt"/>
              </a:defRPr>
            </a:lvl4pPr>
            <a:lvl5pPr marL="139549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66"/>
            <a:ext cx="8581268" cy="1219199"/>
          </a:xfrm>
        </p:spPr>
        <p:txBody>
          <a:bodyPr/>
          <a:lstStyle>
            <a:lvl1pPr marL="0" marR="0" indent="0" defTabSz="10142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5641D-D462-42A5-8F3F-A95A7A7C43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0067539"/>
      </p:ext>
    </p:extLst>
  </p:cSld>
  <p:clrMapOvr>
    <a:masterClrMapping/>
  </p:clrMapOvr>
  <p:transition spd="med">
    <p:wheel spokes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C0B62-8569-403F-928E-7090133EA0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9991186"/>
      </p:ext>
    </p:extLst>
  </p:cSld>
  <p:clrMapOvr>
    <a:masterClrMapping/>
  </p:clrMapOvr>
  <p:transition spd="med">
    <p:wheel spokes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88" y="1771649"/>
            <a:ext cx="8561139" cy="5324476"/>
          </a:xfrm>
        </p:spPr>
        <p:txBody>
          <a:bodyPr/>
          <a:lstStyle>
            <a:lvl1pPr marL="354239" indent="0">
              <a:buFontTx/>
              <a:buNone/>
              <a:defRPr b="1">
                <a:latin typeface="+mj-lt"/>
              </a:defRPr>
            </a:lvl1pPr>
            <a:lvl2pPr marL="354239" indent="0">
              <a:defRPr>
                <a:latin typeface="+mj-lt"/>
              </a:defRPr>
            </a:lvl2pPr>
            <a:lvl3pPr marL="612625" indent="-253709">
              <a:defRPr>
                <a:latin typeface="+mj-lt"/>
              </a:defRPr>
            </a:lvl3pPr>
            <a:lvl4pPr marL="0" indent="351155">
              <a:defRPr>
                <a:latin typeface="+mj-lt"/>
              </a:defRPr>
            </a:lvl4pPr>
            <a:lvl5pPr marL="139843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164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9CD3-E1D4-4DE4-9217-1AFEAC52D8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184243"/>
      </p:ext>
    </p:extLst>
  </p:cSld>
  <p:clrMapOvr>
    <a:masterClrMapping/>
  </p:clrMapOvr>
  <p:transition spd="med">
    <p:wheel spokes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36DD4-56F7-46F7-B93C-1F78F6319B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4181971"/>
      </p:ext>
    </p:extLst>
  </p:cSld>
  <p:clrMapOvr>
    <a:masterClrMapping/>
  </p:clrMapOvr>
  <p:transition spd="med">
    <p:wheel spokes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36F8A-357A-4AB3-9BF3-080631011C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694546"/>
      </p:ext>
    </p:extLst>
  </p:cSld>
  <p:clrMapOvr>
    <a:masterClrMapping/>
  </p:clrMapOvr>
  <p:transition spd="med">
    <p:wheel spokes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88" y="1771660"/>
            <a:ext cx="8561139" cy="5324476"/>
          </a:xfrm>
        </p:spPr>
        <p:txBody>
          <a:bodyPr/>
          <a:lstStyle>
            <a:lvl1pPr marL="353674" indent="0">
              <a:buFontTx/>
              <a:buNone/>
              <a:defRPr b="1">
                <a:latin typeface="+mj-lt"/>
              </a:defRPr>
            </a:lvl1pPr>
            <a:lvl2pPr marL="353674" indent="0">
              <a:defRPr>
                <a:latin typeface="+mj-lt"/>
              </a:defRPr>
            </a:lvl2pPr>
            <a:lvl3pPr marL="611662" indent="-253303">
              <a:defRPr>
                <a:latin typeface="+mj-lt"/>
              </a:defRPr>
            </a:lvl3pPr>
            <a:lvl4pPr marL="0" indent="350598">
              <a:defRPr>
                <a:latin typeface="+mj-lt"/>
              </a:defRPr>
            </a:lvl4pPr>
            <a:lvl5pPr marL="139622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62"/>
            <a:ext cx="8581268" cy="1219199"/>
          </a:xfrm>
        </p:spPr>
        <p:txBody>
          <a:bodyPr/>
          <a:lstStyle>
            <a:lvl1pPr marL="0" marR="0" indent="0" defTabSz="10148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787CC-0539-46C9-8F60-04D1A4BA9A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350319"/>
      </p:ext>
    </p:extLst>
  </p:cSld>
  <p:clrMapOvr>
    <a:masterClrMapping/>
  </p:clrMapOvr>
  <p:transition spd="med">
    <p:wheel spokes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88" y="1771660"/>
            <a:ext cx="8561139" cy="5324476"/>
          </a:xfrm>
        </p:spPr>
        <p:txBody>
          <a:bodyPr/>
          <a:lstStyle>
            <a:lvl1pPr marL="353674" indent="0">
              <a:buFontTx/>
              <a:buNone/>
              <a:defRPr b="1">
                <a:latin typeface="+mj-lt"/>
              </a:defRPr>
            </a:lvl1pPr>
            <a:lvl2pPr marL="353674" indent="0">
              <a:defRPr>
                <a:latin typeface="+mj-lt"/>
              </a:defRPr>
            </a:lvl2pPr>
            <a:lvl3pPr marL="611662" indent="-253303">
              <a:defRPr>
                <a:latin typeface="+mj-lt"/>
              </a:defRPr>
            </a:lvl3pPr>
            <a:lvl4pPr marL="0" indent="350598">
              <a:defRPr>
                <a:latin typeface="+mj-lt"/>
              </a:defRPr>
            </a:lvl4pPr>
            <a:lvl5pPr marL="139622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62"/>
            <a:ext cx="8581268" cy="1219199"/>
          </a:xfrm>
        </p:spPr>
        <p:txBody>
          <a:bodyPr/>
          <a:lstStyle>
            <a:lvl1pPr marL="0" marR="0" indent="0" defTabSz="10148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04DB4-D754-4B1E-B64B-71D476BB5F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1994547"/>
      </p:ext>
    </p:extLst>
  </p:cSld>
  <p:clrMapOvr>
    <a:masterClrMapping/>
  </p:clrMapOvr>
  <p:transition spd="med">
    <p:wheel spokes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88" y="1771663"/>
            <a:ext cx="8561139" cy="5324476"/>
          </a:xfrm>
        </p:spPr>
        <p:txBody>
          <a:bodyPr/>
          <a:lstStyle>
            <a:lvl1pPr marL="353545" indent="0">
              <a:buFontTx/>
              <a:buNone/>
              <a:defRPr b="1">
                <a:latin typeface="+mj-lt"/>
              </a:defRPr>
            </a:lvl1pPr>
            <a:lvl2pPr marL="353545" indent="0">
              <a:defRPr>
                <a:latin typeface="+mj-lt"/>
              </a:defRPr>
            </a:lvl2pPr>
            <a:lvl3pPr marL="611445" indent="-253211">
              <a:defRPr>
                <a:latin typeface="+mj-lt"/>
              </a:defRPr>
            </a:lvl3pPr>
            <a:lvl4pPr marL="0" indent="350471">
              <a:defRPr>
                <a:latin typeface="+mj-lt"/>
              </a:defRPr>
            </a:lvl4pPr>
            <a:lvl5pPr marL="139573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65"/>
            <a:ext cx="8581268" cy="1219199"/>
          </a:xfrm>
        </p:spPr>
        <p:txBody>
          <a:bodyPr/>
          <a:lstStyle>
            <a:lvl1pPr marL="0" marR="0" indent="0" defTabSz="10144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7EF23-88F1-4534-A4E1-CE38527746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9316744"/>
      </p:ext>
    </p:extLst>
  </p:cSld>
  <p:clrMapOvr>
    <a:masterClrMapping/>
  </p:clrMapOvr>
  <p:transition spd="med">
    <p:wheel spokes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8C448-5573-4E63-8738-7114401741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4568431"/>
      </p:ext>
    </p:extLst>
  </p:cSld>
  <p:clrMapOvr>
    <a:masterClrMapping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2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31E71-776E-47E8-8A05-109CB8DF0252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49DC2-6DF3-4C8C-B9EC-84C7C1B9F0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4735081"/>
      </p:ext>
    </p:extLst>
  </p:cSld>
  <p:clrMapOvr>
    <a:masterClrMapping/>
  </p:clrMapOvr>
  <p:transition spd="med">
    <p:wheel spokes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115953" tIns="57975" rIns="115953" bIns="57975"/>
          <a:lstStyle>
            <a:lvl1pPr defTabSz="11318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1318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1318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1318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1318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z="23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85" y="1771651"/>
            <a:ext cx="8561139" cy="5324476"/>
          </a:xfrm>
        </p:spPr>
        <p:txBody>
          <a:bodyPr/>
          <a:lstStyle>
            <a:lvl1pPr marL="394216" indent="0">
              <a:buFontTx/>
              <a:buNone/>
              <a:defRPr b="1">
                <a:latin typeface="+mj-lt"/>
              </a:defRPr>
            </a:lvl1pPr>
            <a:lvl2pPr marL="390786" indent="3469">
              <a:defRPr>
                <a:latin typeface="+mj-lt"/>
              </a:defRPr>
            </a:lvl2pPr>
            <a:lvl3pPr marL="681726" indent="-282339">
              <a:tabLst/>
              <a:defRPr>
                <a:latin typeface="+mj-lt"/>
              </a:defRPr>
            </a:lvl3pPr>
            <a:lvl4pPr marL="0" indent="390786">
              <a:lnSpc>
                <a:spcPts val="1965"/>
              </a:lnSpc>
              <a:spcBef>
                <a:spcPts val="437"/>
              </a:spcBef>
              <a:defRPr>
                <a:latin typeface="+mj-lt"/>
              </a:defRPr>
            </a:lvl4pPr>
            <a:lvl5pPr>
              <a:lnSpc>
                <a:spcPts val="1965"/>
              </a:lnSpc>
              <a:spcBef>
                <a:spcPts val="43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1311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9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AFE9F7C7-7FFB-4FC9-BB1E-6DFAA60A47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5396010"/>
      </p:ext>
    </p:extLst>
  </p:cSld>
  <p:clrMapOvr>
    <a:masterClrMapping/>
  </p:clrMapOvr>
  <p:transition spd="med">
    <p:wheel spokes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85" y="1771651"/>
            <a:ext cx="8561139" cy="5324476"/>
          </a:xfrm>
        </p:spPr>
        <p:txBody>
          <a:bodyPr/>
          <a:lstStyle>
            <a:lvl1pPr marL="394216" indent="0">
              <a:buFontTx/>
              <a:buNone/>
              <a:defRPr b="1">
                <a:latin typeface="+mj-lt"/>
              </a:defRPr>
            </a:lvl1pPr>
            <a:lvl2pPr marL="394216" indent="0">
              <a:defRPr>
                <a:latin typeface="+mj-lt"/>
              </a:defRPr>
            </a:lvl2pPr>
            <a:lvl3pPr marL="681726" indent="-282339">
              <a:defRPr>
                <a:latin typeface="+mj-lt"/>
              </a:defRPr>
            </a:lvl3pPr>
            <a:lvl4pPr marL="0" indent="390786">
              <a:defRPr>
                <a:latin typeface="+mj-lt"/>
              </a:defRPr>
            </a:lvl4pPr>
            <a:lvl5pPr marL="155627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8" y="552454"/>
            <a:ext cx="8581268" cy="1219199"/>
          </a:xfrm>
        </p:spPr>
        <p:txBody>
          <a:bodyPr/>
          <a:lstStyle>
            <a:lvl1pPr marL="0" marR="0" indent="0" defTabSz="11311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9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8BD4A1F-2E1E-4D17-B066-5F9A6AE86F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6422768"/>
      </p:ext>
    </p:extLst>
  </p:cSld>
  <p:clrMapOvr>
    <a:masterClrMapping/>
  </p:clrMapOvr>
  <p:transition spd="med">
    <p:wheel spokes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115953" tIns="57975" rIns="115953" bIns="57975"/>
          <a:lstStyle>
            <a:lvl1pPr defTabSz="11318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1318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1318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1318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1318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z="23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85" y="1771651"/>
            <a:ext cx="8561139" cy="5324476"/>
          </a:xfrm>
        </p:spPr>
        <p:txBody>
          <a:bodyPr/>
          <a:lstStyle>
            <a:lvl1pPr marL="394216" indent="0">
              <a:buFontTx/>
              <a:buNone/>
              <a:defRPr b="1">
                <a:latin typeface="+mj-lt"/>
              </a:defRPr>
            </a:lvl1pPr>
            <a:lvl2pPr marL="390786" indent="3469">
              <a:defRPr>
                <a:latin typeface="+mj-lt"/>
              </a:defRPr>
            </a:lvl2pPr>
            <a:lvl3pPr marL="681726" indent="-282339">
              <a:tabLst/>
              <a:defRPr>
                <a:latin typeface="+mj-lt"/>
              </a:defRPr>
            </a:lvl3pPr>
            <a:lvl4pPr marL="0" indent="390786">
              <a:lnSpc>
                <a:spcPts val="1965"/>
              </a:lnSpc>
              <a:spcBef>
                <a:spcPts val="437"/>
              </a:spcBef>
              <a:defRPr>
                <a:latin typeface="+mj-lt"/>
              </a:defRPr>
            </a:lvl4pPr>
            <a:lvl5pPr>
              <a:lnSpc>
                <a:spcPts val="1965"/>
              </a:lnSpc>
              <a:spcBef>
                <a:spcPts val="43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1311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9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A5C8187-54B5-4B6A-9BAB-D79B9D6ED1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7757431"/>
      </p:ext>
    </p:extLst>
  </p:cSld>
  <p:clrMapOvr>
    <a:masterClrMapping/>
  </p:clrMapOvr>
  <p:transition spd="med">
    <p:wheel spokes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85" y="1771651"/>
            <a:ext cx="8561139" cy="5324476"/>
          </a:xfrm>
        </p:spPr>
        <p:txBody>
          <a:bodyPr/>
          <a:lstStyle>
            <a:lvl1pPr marL="394216" indent="0">
              <a:buFontTx/>
              <a:buNone/>
              <a:defRPr b="1">
                <a:latin typeface="+mj-lt"/>
              </a:defRPr>
            </a:lvl1pPr>
            <a:lvl2pPr marL="394216" indent="0">
              <a:defRPr>
                <a:latin typeface="+mj-lt"/>
              </a:defRPr>
            </a:lvl2pPr>
            <a:lvl3pPr marL="681726" indent="-282339">
              <a:defRPr>
                <a:latin typeface="+mj-lt"/>
              </a:defRPr>
            </a:lvl3pPr>
            <a:lvl4pPr marL="0" indent="390786">
              <a:defRPr>
                <a:latin typeface="+mj-lt"/>
              </a:defRPr>
            </a:lvl4pPr>
            <a:lvl5pPr marL="155627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8" y="552454"/>
            <a:ext cx="8581268" cy="1219199"/>
          </a:xfrm>
        </p:spPr>
        <p:txBody>
          <a:bodyPr/>
          <a:lstStyle>
            <a:lvl1pPr marL="0" marR="0" indent="0" defTabSz="11311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9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AA43C1E-0B28-422E-8D95-2C60A9DC60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8829798"/>
      </p:ext>
    </p:extLst>
  </p:cSld>
  <p:clrMapOvr>
    <a:masterClrMapping/>
  </p:clrMapOvr>
  <p:transition spd="med">
    <p:wheel spokes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109133" tIns="54529" rIns="109133" bIns="54529"/>
          <a:lstStyle>
            <a:lvl1pPr defTabSz="990600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z="26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88" y="1771836"/>
            <a:ext cx="8561139" cy="5324476"/>
          </a:xfrm>
        </p:spPr>
        <p:txBody>
          <a:bodyPr/>
          <a:lstStyle>
            <a:lvl1pPr marL="433902" indent="0">
              <a:buFontTx/>
              <a:buNone/>
              <a:defRPr b="1">
                <a:latin typeface="+mj-lt"/>
              </a:defRPr>
            </a:lvl1pPr>
            <a:lvl2pPr marL="430139" indent="3883">
              <a:defRPr>
                <a:latin typeface="+mj-lt"/>
              </a:defRPr>
            </a:lvl2pPr>
            <a:lvl3pPr marL="750311" indent="-310799">
              <a:tabLst/>
              <a:defRPr>
                <a:latin typeface="+mj-lt"/>
              </a:defRPr>
            </a:lvl3pPr>
            <a:lvl4pPr marL="0" indent="430139">
              <a:lnSpc>
                <a:spcPts val="2203"/>
              </a:lnSpc>
              <a:spcBef>
                <a:spcPts val="489"/>
              </a:spcBef>
              <a:defRPr>
                <a:latin typeface="+mj-lt"/>
              </a:defRPr>
            </a:lvl4pPr>
            <a:lvl5pPr>
              <a:lnSpc>
                <a:spcPts val="2203"/>
              </a:lnSpc>
              <a:spcBef>
                <a:spcPts val="489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79"/>
            <a:ext cx="8580438" cy="1219199"/>
          </a:xfrm>
        </p:spPr>
        <p:txBody>
          <a:bodyPr/>
          <a:lstStyle>
            <a:lvl1pPr marL="0" marR="0" indent="0" defTabSz="12449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6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59665-279B-4F40-9EA2-688A8CA160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1687644"/>
      </p:ext>
    </p:extLst>
  </p:cSld>
  <p:clrMapOvr>
    <a:masterClrMapping/>
  </p:clrMapOvr>
  <p:transition spd="med">
    <p:wheel spokes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88" y="1771836"/>
            <a:ext cx="8561139" cy="5324476"/>
          </a:xfrm>
        </p:spPr>
        <p:txBody>
          <a:bodyPr/>
          <a:lstStyle>
            <a:lvl1pPr marL="433902" indent="0">
              <a:buFontTx/>
              <a:buNone/>
              <a:defRPr b="1">
                <a:latin typeface="+mj-lt"/>
              </a:defRPr>
            </a:lvl1pPr>
            <a:lvl2pPr marL="433902" indent="0">
              <a:defRPr>
                <a:latin typeface="+mj-lt"/>
              </a:defRPr>
            </a:lvl2pPr>
            <a:lvl3pPr marL="750311" indent="-310799">
              <a:defRPr>
                <a:latin typeface="+mj-lt"/>
              </a:defRPr>
            </a:lvl3pPr>
            <a:lvl4pPr marL="0" indent="430139">
              <a:defRPr>
                <a:latin typeface="+mj-lt"/>
              </a:defRPr>
            </a:lvl4pPr>
            <a:lvl5pPr marL="171289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8" y="552479"/>
            <a:ext cx="8581268" cy="1219199"/>
          </a:xfrm>
        </p:spPr>
        <p:txBody>
          <a:bodyPr/>
          <a:lstStyle>
            <a:lvl1pPr marL="0" marR="0" indent="0" defTabSz="12449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6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63383-0501-4259-AF83-7DC901F2AA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4113335"/>
      </p:ext>
    </p:extLst>
  </p:cSld>
  <p:clrMapOvr>
    <a:masterClrMapping/>
  </p:clrMapOvr>
  <p:transition spd="med">
    <p:wheel spokes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9" y="1771660"/>
            <a:ext cx="8561139" cy="5324476"/>
          </a:xfrm>
        </p:spPr>
        <p:txBody>
          <a:bodyPr/>
          <a:lstStyle>
            <a:lvl1pPr marL="399372" indent="0">
              <a:buFontTx/>
              <a:buNone/>
              <a:defRPr b="1">
                <a:latin typeface="+mj-lt"/>
              </a:defRPr>
            </a:lvl1pPr>
            <a:lvl2pPr marL="399372" indent="0">
              <a:defRPr>
                <a:latin typeface="+mj-lt"/>
              </a:defRPr>
            </a:lvl2pPr>
            <a:lvl3pPr marL="690573" indent="-286002">
              <a:defRPr>
                <a:latin typeface="+mj-lt"/>
              </a:defRPr>
            </a:lvl3pPr>
            <a:lvl4pPr marL="0" indent="395866">
              <a:defRPr>
                <a:latin typeface="+mj-lt"/>
              </a:defRPr>
            </a:lvl4pPr>
            <a:lvl5pPr marL="157649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8" y="552463"/>
            <a:ext cx="8581268" cy="1219199"/>
          </a:xfrm>
        </p:spPr>
        <p:txBody>
          <a:bodyPr/>
          <a:lstStyle>
            <a:lvl1pPr marL="0" marR="0" indent="0" defTabSz="11458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60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A9F80-8A10-4931-AA62-8A618FA88D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4228107"/>
      </p:ext>
    </p:extLst>
  </p:cSld>
  <p:clrMapOvr>
    <a:masterClrMapping/>
  </p:clrMapOvr>
  <p:transition spd="med">
    <p:wheel spokes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706237"/>
      </p:ext>
    </p:extLst>
  </p:cSld>
  <p:clrMapOvr>
    <a:masterClrMapping/>
  </p:clrMapOvr>
  <p:transition spd="med">
    <p:wheel spokes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90594" tIns="45298" rIns="90594" bIns="45298"/>
          <a:lstStyle>
            <a:lvl1pPr defTabSz="103346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03346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03346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03346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03346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z="21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97" y="1771649"/>
            <a:ext cx="8561139" cy="5324476"/>
          </a:xfrm>
        </p:spPr>
        <p:txBody>
          <a:bodyPr/>
          <a:lstStyle>
            <a:lvl1pPr marL="360197" indent="0">
              <a:buFontTx/>
              <a:buNone/>
              <a:defRPr b="1">
                <a:latin typeface="+mj-lt"/>
              </a:defRPr>
            </a:lvl1pPr>
            <a:lvl2pPr marL="357071" indent="3175">
              <a:defRPr>
                <a:latin typeface="+mj-lt"/>
              </a:defRPr>
            </a:lvl2pPr>
            <a:lvl3pPr marL="622899" indent="-257968">
              <a:tabLst/>
              <a:defRPr>
                <a:latin typeface="+mj-lt"/>
              </a:defRPr>
            </a:lvl3pPr>
            <a:lvl4pPr marL="0" indent="357071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03351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94D3-0B1F-47B4-9977-7221B53A88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199155"/>
      </p:ext>
    </p:extLst>
  </p:cSld>
  <p:clrMapOvr>
    <a:masterClrMapping/>
  </p:clrMapOvr>
  <p:transition spd="med">
    <p:wheel spokes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97" y="1771649"/>
            <a:ext cx="8561139" cy="5324476"/>
          </a:xfrm>
        </p:spPr>
        <p:txBody>
          <a:bodyPr/>
          <a:lstStyle>
            <a:lvl1pPr marL="360197" indent="0">
              <a:buFontTx/>
              <a:buNone/>
              <a:defRPr b="1">
                <a:latin typeface="+mj-lt"/>
              </a:defRPr>
            </a:lvl1pPr>
            <a:lvl2pPr marL="360197" indent="0">
              <a:defRPr>
                <a:latin typeface="+mj-lt"/>
              </a:defRPr>
            </a:lvl2pPr>
            <a:lvl3pPr marL="622899" indent="-257968">
              <a:defRPr>
                <a:latin typeface="+mj-lt"/>
              </a:defRPr>
            </a:lvl3pPr>
            <a:lvl4pPr marL="0" indent="357071">
              <a:defRPr>
                <a:latin typeface="+mj-lt"/>
              </a:defRPr>
            </a:lvl4pPr>
            <a:lvl5pPr marL="142196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3351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3E26-E08C-4CF0-BC98-E4632FD623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0026191"/>
      </p:ext>
    </p:extLst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2202-AEE5-49EF-802B-F167D501D289}" type="datetime1">
              <a:rPr lang="en-US" altLang="ru-RU"/>
              <a:pPr>
                <a:defRPr/>
              </a:pPr>
              <a:t>3/10/2022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6BCC9-4DDD-4135-AF6C-EA87951C67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5086542"/>
      </p:ext>
    </p:extLst>
  </p:cSld>
  <p:clrMapOvr>
    <a:masterClrMapping/>
  </p:clrMapOvr>
  <p:transition spd="med">
    <p:wheel spokes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91215" tIns="45609" rIns="91215" bIns="45609"/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40459" eaLnBrk="1" hangingPunct="1">
              <a:defRPr/>
            </a:pP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44" y="1771649"/>
            <a:ext cx="8561139" cy="5324476"/>
          </a:xfrm>
        </p:spPr>
        <p:txBody>
          <a:bodyPr/>
          <a:lstStyle>
            <a:lvl1pPr marL="362652" indent="0">
              <a:buFontTx/>
              <a:buNone/>
              <a:defRPr b="1">
                <a:latin typeface="+mj-lt"/>
              </a:defRPr>
            </a:lvl1pPr>
            <a:lvl2pPr marL="359486" indent="3175">
              <a:defRPr>
                <a:latin typeface="+mj-lt"/>
              </a:defRPr>
            </a:lvl2pPr>
            <a:lvl3pPr marL="627123" indent="-259719">
              <a:tabLst/>
              <a:defRPr>
                <a:latin typeface="+mj-lt"/>
              </a:defRPr>
            </a:lvl3pPr>
            <a:lvl4pPr marL="0" indent="359486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0405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AFBF0-1215-42D4-8789-E7D8B9A10D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3586709"/>
      </p:ext>
    </p:extLst>
  </p:cSld>
  <p:clrMapOvr>
    <a:masterClrMapping/>
  </p:clrMapOvr>
  <p:transition spd="med">
    <p:wheel spokes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44" y="1771649"/>
            <a:ext cx="8561139" cy="5324476"/>
          </a:xfrm>
        </p:spPr>
        <p:txBody>
          <a:bodyPr/>
          <a:lstStyle>
            <a:lvl1pPr marL="362652" indent="0">
              <a:buFontTx/>
              <a:buNone/>
              <a:defRPr b="1">
                <a:latin typeface="+mj-lt"/>
              </a:defRPr>
            </a:lvl1pPr>
            <a:lvl2pPr marL="362652" indent="0">
              <a:defRPr>
                <a:latin typeface="+mj-lt"/>
              </a:defRPr>
            </a:lvl2pPr>
            <a:lvl3pPr marL="627123" indent="-259719">
              <a:defRPr>
                <a:latin typeface="+mj-lt"/>
              </a:defRPr>
            </a:lvl3pPr>
            <a:lvl4pPr marL="0" indent="359486">
              <a:defRPr>
                <a:latin typeface="+mj-lt"/>
              </a:defRPr>
            </a:lvl4pPr>
            <a:lvl5pPr marL="143161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405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ED568-BABE-4070-B6BA-F87AB52579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6147252"/>
      </p:ext>
    </p:extLst>
  </p:cSld>
  <p:clrMapOvr>
    <a:masterClrMapping/>
  </p:clrMapOvr>
  <p:transition spd="med">
    <p:wheel spokes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89835" tIns="44920" rIns="89835" bIns="44920"/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24938" eaLnBrk="1" hangingPunct="1">
              <a:defRPr/>
            </a:pP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9" y="1771649"/>
            <a:ext cx="8561139" cy="5324476"/>
          </a:xfrm>
        </p:spPr>
        <p:txBody>
          <a:bodyPr/>
          <a:lstStyle>
            <a:lvl1pPr marL="357240" indent="0">
              <a:buFontTx/>
              <a:buNone/>
              <a:defRPr b="1">
                <a:latin typeface="+mj-lt"/>
              </a:defRPr>
            </a:lvl1pPr>
            <a:lvl2pPr marL="354123" indent="3175">
              <a:defRPr>
                <a:latin typeface="+mj-lt"/>
              </a:defRPr>
            </a:lvl2pPr>
            <a:lvl3pPr marL="617777" indent="-255853">
              <a:tabLst/>
              <a:defRPr>
                <a:latin typeface="+mj-lt"/>
              </a:defRPr>
            </a:lvl3pPr>
            <a:lvl4pPr marL="0" indent="35412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025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71940-3474-47FE-A7BC-0DDF6D51DB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0437270"/>
      </p:ext>
    </p:extLst>
  </p:cSld>
  <p:clrMapOvr>
    <a:masterClrMapping/>
  </p:clrMapOvr>
  <p:transition spd="med">
    <p:wheel spokes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9" y="1771649"/>
            <a:ext cx="8561139" cy="5324476"/>
          </a:xfrm>
        </p:spPr>
        <p:txBody>
          <a:bodyPr/>
          <a:lstStyle>
            <a:lvl1pPr marL="357240" indent="0">
              <a:buFontTx/>
              <a:buNone/>
              <a:defRPr b="1">
                <a:latin typeface="+mj-lt"/>
              </a:defRPr>
            </a:lvl1pPr>
            <a:lvl2pPr marL="357240" indent="0">
              <a:defRPr>
                <a:latin typeface="+mj-lt"/>
              </a:defRPr>
            </a:lvl2pPr>
            <a:lvl3pPr marL="617777" indent="-255853">
              <a:defRPr>
                <a:latin typeface="+mj-lt"/>
              </a:defRPr>
            </a:lvl3pPr>
            <a:lvl4pPr marL="0" indent="354123">
              <a:defRPr>
                <a:latin typeface="+mj-lt"/>
              </a:defRPr>
            </a:lvl4pPr>
            <a:lvl5pPr marL="141026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25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D9EC9-A362-4D4F-95E4-EC047CC16C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1016817"/>
      </p:ext>
    </p:extLst>
  </p:cSld>
  <p:clrMapOvr>
    <a:masterClrMapping/>
  </p:clrMapOvr>
  <p:transition spd="med">
    <p:wheel spokes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90470" tIns="45236" rIns="90470" bIns="45236"/>
          <a:lstStyle>
            <a:lvl1pPr defTabSz="1031875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031875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031875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031875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031875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z="21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07" y="1771649"/>
            <a:ext cx="8561139" cy="5324476"/>
          </a:xfrm>
        </p:spPr>
        <p:txBody>
          <a:bodyPr/>
          <a:lstStyle>
            <a:lvl1pPr marL="359707" indent="0">
              <a:buFontTx/>
              <a:buNone/>
              <a:defRPr b="1">
                <a:latin typeface="+mj-lt"/>
              </a:defRPr>
            </a:lvl1pPr>
            <a:lvl2pPr marL="356589" indent="3175">
              <a:defRPr>
                <a:latin typeface="+mj-lt"/>
              </a:defRPr>
            </a:lvl2pPr>
            <a:lvl3pPr marL="622056" indent="-257618">
              <a:tabLst/>
              <a:defRPr>
                <a:latin typeface="+mj-lt"/>
              </a:defRPr>
            </a:lvl3pPr>
            <a:lvl4pPr marL="0" indent="356589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0321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F8F68-F137-4DDB-BCC3-28EE906C01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4380485"/>
      </p:ext>
    </p:extLst>
  </p:cSld>
  <p:clrMapOvr>
    <a:masterClrMapping/>
  </p:clrMapOvr>
  <p:transition spd="med">
    <p:wheel spokes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07" y="1771649"/>
            <a:ext cx="8561139" cy="5324476"/>
          </a:xfrm>
        </p:spPr>
        <p:txBody>
          <a:bodyPr/>
          <a:lstStyle>
            <a:lvl1pPr marL="359707" indent="0">
              <a:buFontTx/>
              <a:buNone/>
              <a:defRPr b="1">
                <a:latin typeface="+mj-lt"/>
              </a:defRPr>
            </a:lvl1pPr>
            <a:lvl2pPr marL="359707" indent="0">
              <a:defRPr>
                <a:latin typeface="+mj-lt"/>
              </a:defRPr>
            </a:lvl2pPr>
            <a:lvl3pPr marL="622056" indent="-257618">
              <a:defRPr>
                <a:latin typeface="+mj-lt"/>
              </a:defRPr>
            </a:lvl3pPr>
            <a:lvl4pPr marL="0" indent="356589">
              <a:defRPr>
                <a:latin typeface="+mj-lt"/>
              </a:defRPr>
            </a:lvl4pPr>
            <a:lvl5pPr marL="142003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321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DCC0-BAD4-4829-982B-6CA13EE74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3293880"/>
      </p:ext>
    </p:extLst>
  </p:cSld>
  <p:clrMapOvr>
    <a:masterClrMapping/>
  </p:clrMapOvr>
  <p:transition spd="med">
    <p:wheel spokes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90897" tIns="45450" rIns="90897" bIns="45450"/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36867" eaLnBrk="1" hangingPunct="1">
              <a:defRPr/>
            </a:pP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71" y="1771649"/>
            <a:ext cx="8561139" cy="5324476"/>
          </a:xfrm>
        </p:spPr>
        <p:txBody>
          <a:bodyPr/>
          <a:lstStyle>
            <a:lvl1pPr marL="361397" indent="0">
              <a:buFontTx/>
              <a:buNone/>
              <a:defRPr b="1">
                <a:latin typeface="+mj-lt"/>
              </a:defRPr>
            </a:lvl1pPr>
            <a:lvl2pPr marL="358251" indent="3175">
              <a:defRPr>
                <a:latin typeface="+mj-lt"/>
              </a:defRPr>
            </a:lvl2pPr>
            <a:lvl3pPr marL="624960" indent="-258825">
              <a:tabLst/>
              <a:defRPr>
                <a:latin typeface="+mj-lt"/>
              </a:defRPr>
            </a:lvl3pPr>
            <a:lvl4pPr marL="0" indent="358251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0369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D34A6-670C-419D-AA0C-47AEE667B7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5747700"/>
      </p:ext>
    </p:extLst>
  </p:cSld>
  <p:clrMapOvr>
    <a:masterClrMapping/>
  </p:clrMapOvr>
  <p:transition spd="med">
    <p:wheel spokes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71" y="1771649"/>
            <a:ext cx="8561139" cy="5324476"/>
          </a:xfrm>
        </p:spPr>
        <p:txBody>
          <a:bodyPr/>
          <a:lstStyle>
            <a:lvl1pPr marL="361397" indent="0">
              <a:buFontTx/>
              <a:buNone/>
              <a:defRPr b="1">
                <a:latin typeface="+mj-lt"/>
              </a:defRPr>
            </a:lvl1pPr>
            <a:lvl2pPr marL="361397" indent="0">
              <a:defRPr>
                <a:latin typeface="+mj-lt"/>
              </a:defRPr>
            </a:lvl2pPr>
            <a:lvl3pPr marL="624960" indent="-258825">
              <a:defRPr>
                <a:latin typeface="+mj-lt"/>
              </a:defRPr>
            </a:lvl3pPr>
            <a:lvl4pPr marL="0" indent="358251">
              <a:defRPr>
                <a:latin typeface="+mj-lt"/>
              </a:defRPr>
            </a:lvl4pPr>
            <a:lvl5pPr marL="142667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369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1501D-D101-4A02-808F-6DB524D899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6876006"/>
      </p:ext>
    </p:extLst>
  </p:cSld>
  <p:clrMapOvr>
    <a:masterClrMapping/>
  </p:clrMapOvr>
  <p:transition spd="med">
    <p:wheel spokes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9" y="1771649"/>
            <a:ext cx="8561139" cy="5324476"/>
          </a:xfrm>
        </p:spPr>
        <p:txBody>
          <a:bodyPr/>
          <a:lstStyle>
            <a:lvl1pPr marL="356542" indent="0">
              <a:buFontTx/>
              <a:buNone/>
              <a:defRPr b="1">
                <a:latin typeface="+mj-lt"/>
              </a:defRPr>
            </a:lvl1pPr>
            <a:lvl2pPr marL="356542" indent="0">
              <a:defRPr>
                <a:latin typeface="+mj-lt"/>
              </a:defRPr>
            </a:lvl2pPr>
            <a:lvl3pPr marL="616581" indent="-255356">
              <a:defRPr>
                <a:latin typeface="+mj-lt"/>
              </a:defRPr>
            </a:lvl3pPr>
            <a:lvl4pPr marL="0" indent="353432">
              <a:defRPr>
                <a:latin typeface="+mj-lt"/>
              </a:defRPr>
            </a:lvl4pPr>
            <a:lvl5pPr marL="140751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23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5B58735-50D4-47B0-ACEC-4F5FBD578E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9055192"/>
      </p:ext>
    </p:extLst>
  </p:cSld>
  <p:clrMapOvr>
    <a:masterClrMapping/>
  </p:clrMapOvr>
  <p:transition spd="med">
    <p:wheel spokes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114766" tIns="57373" rIns="114766" bIns="57373"/>
          <a:lstStyle>
            <a:lvl1pPr defTabSz="11191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1191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1191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1191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1191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z="23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9" y="1771651"/>
            <a:ext cx="8561139" cy="5324476"/>
          </a:xfrm>
        </p:spPr>
        <p:txBody>
          <a:bodyPr/>
          <a:lstStyle>
            <a:lvl1pPr marL="390198" indent="0">
              <a:buFontTx/>
              <a:buNone/>
              <a:defRPr b="1">
                <a:latin typeface="+mj-lt"/>
              </a:defRPr>
            </a:lvl1pPr>
            <a:lvl2pPr marL="386807" indent="3469">
              <a:defRPr>
                <a:latin typeface="+mj-lt"/>
              </a:defRPr>
            </a:lvl2pPr>
            <a:lvl3pPr marL="674808" indent="-279473">
              <a:tabLst/>
              <a:defRPr>
                <a:latin typeface="+mj-lt"/>
              </a:defRPr>
            </a:lvl3pPr>
            <a:lvl4pPr marL="0" indent="386807">
              <a:lnSpc>
                <a:spcPts val="1965"/>
              </a:lnSpc>
              <a:spcBef>
                <a:spcPts val="437"/>
              </a:spcBef>
              <a:defRPr>
                <a:latin typeface="+mj-lt"/>
              </a:defRPr>
            </a:lvl4pPr>
            <a:lvl5pPr>
              <a:lnSpc>
                <a:spcPts val="1965"/>
              </a:lnSpc>
              <a:spcBef>
                <a:spcPts val="43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1196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9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676B978-88A9-41CD-981B-A3A6E59D83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0485919"/>
      </p:ext>
    </p:extLst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7C5D6-F756-4435-B84E-EB56515EE05C}" type="datetime1">
              <a:rPr lang="en-US" altLang="ru-RU"/>
              <a:pPr>
                <a:defRPr/>
              </a:pPr>
              <a:t>3/10/2022</a:t>
            </a:fld>
            <a:endParaRPr lang="ru-RU" alt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613EA-52A7-4E04-89F8-9D61BFFE76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3649715"/>
      </p:ext>
    </p:extLst>
  </p:cSld>
  <p:clrMapOvr>
    <a:masterClrMapping/>
  </p:clrMapOvr>
  <p:transition spd="med">
    <p:wheel spokes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9" y="1771651"/>
            <a:ext cx="8561139" cy="5324476"/>
          </a:xfrm>
        </p:spPr>
        <p:txBody>
          <a:bodyPr/>
          <a:lstStyle>
            <a:lvl1pPr marL="390198" indent="0">
              <a:buFontTx/>
              <a:buNone/>
              <a:defRPr b="1">
                <a:latin typeface="+mj-lt"/>
              </a:defRPr>
            </a:lvl1pPr>
            <a:lvl2pPr marL="390198" indent="0">
              <a:defRPr>
                <a:latin typeface="+mj-lt"/>
              </a:defRPr>
            </a:lvl2pPr>
            <a:lvl3pPr marL="674808" indent="-279473">
              <a:defRPr>
                <a:latin typeface="+mj-lt"/>
              </a:defRPr>
            </a:lvl3pPr>
            <a:lvl4pPr marL="0" indent="386807">
              <a:defRPr>
                <a:latin typeface="+mj-lt"/>
              </a:defRPr>
            </a:lvl4pPr>
            <a:lvl5pPr marL="154045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8" y="552454"/>
            <a:ext cx="8581268" cy="1219199"/>
          </a:xfrm>
        </p:spPr>
        <p:txBody>
          <a:bodyPr/>
          <a:lstStyle>
            <a:lvl1pPr marL="0" marR="0" indent="0" defTabSz="11196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9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6041991-F937-4455-8178-6BC5DAB42F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3449650"/>
      </p:ext>
    </p:extLst>
  </p:cSld>
  <p:clrMapOvr>
    <a:masterClrMapping/>
  </p:clrMapOvr>
  <p:transition spd="med">
    <p:wheel spokes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89844" tIns="44923" rIns="89844" bIns="44923"/>
          <a:lstStyle>
            <a:lvl1pPr defTabSz="102393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02393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02393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02393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02393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1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9" y="1771652"/>
            <a:ext cx="8561139" cy="5324476"/>
          </a:xfrm>
        </p:spPr>
        <p:txBody>
          <a:bodyPr/>
          <a:lstStyle>
            <a:lvl1pPr marL="357270" indent="0">
              <a:buFontTx/>
              <a:buNone/>
              <a:defRPr b="1">
                <a:latin typeface="+mj-lt"/>
              </a:defRPr>
            </a:lvl1pPr>
            <a:lvl2pPr marL="354162" indent="3175">
              <a:defRPr>
                <a:latin typeface="+mj-lt"/>
              </a:defRPr>
            </a:lvl2pPr>
            <a:lvl3pPr marL="617846" indent="-255877">
              <a:tabLst/>
              <a:defRPr>
                <a:latin typeface="+mj-lt"/>
              </a:defRPr>
            </a:lvl3pPr>
            <a:lvl4pPr marL="0" indent="354162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6"/>
            <a:ext cx="8580438" cy="1219199"/>
          </a:xfrm>
        </p:spPr>
        <p:txBody>
          <a:bodyPr/>
          <a:lstStyle>
            <a:lvl1pPr marL="0" marR="0" indent="0" defTabSz="10251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13A58-F35E-4736-8717-7AD345DEC6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4819246"/>
      </p:ext>
    </p:extLst>
  </p:cSld>
  <p:clrMapOvr>
    <a:masterClrMapping/>
  </p:clrMapOvr>
  <p:transition spd="med">
    <p:wheel spokes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9" y="1771652"/>
            <a:ext cx="8561139" cy="5324476"/>
          </a:xfrm>
        </p:spPr>
        <p:txBody>
          <a:bodyPr/>
          <a:lstStyle>
            <a:lvl1pPr marL="357270" indent="0">
              <a:buFontTx/>
              <a:buNone/>
              <a:defRPr b="1">
                <a:latin typeface="+mj-lt"/>
              </a:defRPr>
            </a:lvl1pPr>
            <a:lvl2pPr marL="357270" indent="0">
              <a:defRPr>
                <a:latin typeface="+mj-lt"/>
              </a:defRPr>
            </a:lvl2pPr>
            <a:lvl3pPr marL="617846" indent="-255877">
              <a:defRPr>
                <a:latin typeface="+mj-lt"/>
              </a:defRPr>
            </a:lvl3pPr>
            <a:lvl4pPr marL="0" indent="354162">
              <a:defRPr>
                <a:latin typeface="+mj-lt"/>
              </a:defRPr>
            </a:lvl4pPr>
            <a:lvl5pPr marL="141040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6"/>
            <a:ext cx="8581268" cy="1219199"/>
          </a:xfrm>
        </p:spPr>
        <p:txBody>
          <a:bodyPr/>
          <a:lstStyle>
            <a:lvl1pPr marL="0" marR="0" indent="0" defTabSz="10251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4481-4652-4BA4-8865-B4037BB69F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5534140"/>
      </p:ext>
    </p:extLst>
  </p:cSld>
  <p:clrMapOvr>
    <a:masterClrMapping/>
  </p:clrMapOvr>
  <p:transition spd="med">
    <p:wheel spokes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9" y="1771657"/>
            <a:ext cx="8561139" cy="5324476"/>
          </a:xfrm>
        </p:spPr>
        <p:txBody>
          <a:bodyPr/>
          <a:lstStyle>
            <a:lvl1pPr marL="356956" indent="0">
              <a:buFontTx/>
              <a:buNone/>
              <a:defRPr b="1">
                <a:latin typeface="+mj-lt"/>
              </a:defRPr>
            </a:lvl1pPr>
            <a:lvl2pPr marL="356956" indent="0">
              <a:defRPr>
                <a:latin typeface="+mj-lt"/>
              </a:defRPr>
            </a:lvl2pPr>
            <a:lvl3pPr marL="617308" indent="-255655">
              <a:defRPr>
                <a:latin typeface="+mj-lt"/>
              </a:defRPr>
            </a:lvl3pPr>
            <a:lvl4pPr marL="0" indent="353850">
              <a:defRPr>
                <a:latin typeface="+mj-lt"/>
              </a:defRPr>
            </a:lvl4pPr>
            <a:lvl5pPr marL="140916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60"/>
            <a:ext cx="8581268" cy="1219199"/>
          </a:xfrm>
        </p:spPr>
        <p:txBody>
          <a:bodyPr/>
          <a:lstStyle>
            <a:lvl1pPr marL="0" marR="0" indent="0" defTabSz="10242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2761-82EE-4300-A642-4B10C43051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0439823"/>
      </p:ext>
    </p:extLst>
  </p:cSld>
  <p:clrMapOvr>
    <a:masterClrMapping/>
  </p:clrMapOvr>
  <p:transition spd="med">
    <p:wheel spokes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90713" tIns="45358" rIns="90713" bIns="45358"/>
          <a:lstStyle>
            <a:lvl1pPr defTabSz="103346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03346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03346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03346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03346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1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86" y="1771652"/>
            <a:ext cx="8561139" cy="5324476"/>
          </a:xfrm>
        </p:spPr>
        <p:txBody>
          <a:bodyPr/>
          <a:lstStyle>
            <a:lvl1pPr marL="360667" indent="0">
              <a:buFontTx/>
              <a:buNone/>
              <a:defRPr b="1">
                <a:latin typeface="+mj-lt"/>
              </a:defRPr>
            </a:lvl1pPr>
            <a:lvl2pPr marL="357539" indent="3175">
              <a:defRPr>
                <a:latin typeface="+mj-lt"/>
              </a:defRPr>
            </a:lvl2pPr>
            <a:lvl3pPr marL="623709" indent="-258305">
              <a:tabLst/>
              <a:defRPr>
                <a:latin typeface="+mj-lt"/>
              </a:defRPr>
            </a:lvl3pPr>
            <a:lvl4pPr marL="0" indent="357539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6"/>
            <a:ext cx="8580438" cy="1219199"/>
          </a:xfrm>
        </p:spPr>
        <p:txBody>
          <a:bodyPr/>
          <a:lstStyle>
            <a:lvl1pPr marL="0" marR="0" indent="0" defTabSz="10348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3C35E-3C57-4D6B-8667-5F211A3749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7849059"/>
      </p:ext>
    </p:extLst>
  </p:cSld>
  <p:clrMapOvr>
    <a:masterClrMapping/>
  </p:clrMapOvr>
  <p:transition spd="med">
    <p:wheel spokes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86" y="1771652"/>
            <a:ext cx="8561139" cy="5324476"/>
          </a:xfrm>
        </p:spPr>
        <p:txBody>
          <a:bodyPr/>
          <a:lstStyle>
            <a:lvl1pPr marL="360667" indent="0">
              <a:buFontTx/>
              <a:buNone/>
              <a:defRPr b="1">
                <a:latin typeface="+mj-lt"/>
              </a:defRPr>
            </a:lvl1pPr>
            <a:lvl2pPr marL="360667" indent="0">
              <a:defRPr>
                <a:latin typeface="+mj-lt"/>
              </a:defRPr>
            </a:lvl2pPr>
            <a:lvl3pPr marL="623709" indent="-258305">
              <a:defRPr>
                <a:latin typeface="+mj-lt"/>
              </a:defRPr>
            </a:lvl3pPr>
            <a:lvl4pPr marL="0" indent="357539">
              <a:defRPr>
                <a:latin typeface="+mj-lt"/>
              </a:defRPr>
            </a:lvl4pPr>
            <a:lvl5pPr marL="142381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6"/>
            <a:ext cx="8581268" cy="1219199"/>
          </a:xfrm>
        </p:spPr>
        <p:txBody>
          <a:bodyPr/>
          <a:lstStyle>
            <a:lvl1pPr marL="0" marR="0" indent="0" defTabSz="10348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332CD-EA07-44A7-806C-A311A49B5D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6335924"/>
      </p:ext>
    </p:extLst>
  </p:cSld>
  <p:clrMapOvr>
    <a:masterClrMapping/>
  </p:clrMapOvr>
  <p:transition spd="med">
    <p:wheel spokes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92" y="1771657"/>
            <a:ext cx="8561139" cy="5324476"/>
          </a:xfrm>
        </p:spPr>
        <p:txBody>
          <a:bodyPr/>
          <a:lstStyle>
            <a:lvl1pPr marL="360348" indent="0">
              <a:buFontTx/>
              <a:buNone/>
              <a:defRPr b="1">
                <a:latin typeface="+mj-lt"/>
              </a:defRPr>
            </a:lvl1pPr>
            <a:lvl2pPr marL="360348" indent="0">
              <a:defRPr>
                <a:latin typeface="+mj-lt"/>
              </a:defRPr>
            </a:lvl2pPr>
            <a:lvl3pPr marL="623158" indent="-258075">
              <a:defRPr>
                <a:latin typeface="+mj-lt"/>
              </a:defRPr>
            </a:lvl3pPr>
            <a:lvl4pPr marL="0" indent="357224">
              <a:defRPr>
                <a:latin typeface="+mj-lt"/>
              </a:defRPr>
            </a:lvl4pPr>
            <a:lvl5pPr marL="142256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60"/>
            <a:ext cx="8581268" cy="1219199"/>
          </a:xfrm>
        </p:spPr>
        <p:txBody>
          <a:bodyPr/>
          <a:lstStyle>
            <a:lvl1pPr marL="0" marR="0" indent="0" defTabSz="10339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3EA91-B836-428F-9B65-59F26B4D81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5284716"/>
      </p:ext>
    </p:extLst>
  </p:cSld>
  <p:clrMapOvr>
    <a:masterClrMapping/>
  </p:clrMapOvr>
  <p:transition spd="med">
    <p:wheel spokes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116147" tIns="58072" rIns="116147" bIns="58072"/>
          <a:lstStyle>
            <a:lvl1pPr defTabSz="1133475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133475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133475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133475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133475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z="23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72" y="1771651"/>
            <a:ext cx="8561139" cy="5324476"/>
          </a:xfrm>
        </p:spPr>
        <p:txBody>
          <a:bodyPr/>
          <a:lstStyle>
            <a:lvl1pPr marL="394874" indent="0">
              <a:buFontTx/>
              <a:buNone/>
              <a:defRPr b="1">
                <a:latin typeface="+mj-lt"/>
              </a:defRPr>
            </a:lvl1pPr>
            <a:lvl2pPr marL="391432" indent="3469">
              <a:defRPr>
                <a:latin typeface="+mj-lt"/>
              </a:defRPr>
            </a:lvl2pPr>
            <a:lvl3pPr marL="682854" indent="-282806">
              <a:tabLst/>
              <a:defRPr>
                <a:latin typeface="+mj-lt"/>
              </a:defRPr>
            </a:lvl3pPr>
            <a:lvl4pPr marL="0" indent="391432">
              <a:lnSpc>
                <a:spcPts val="1965"/>
              </a:lnSpc>
              <a:spcBef>
                <a:spcPts val="437"/>
              </a:spcBef>
              <a:defRPr>
                <a:latin typeface="+mj-lt"/>
              </a:defRPr>
            </a:lvl4pPr>
            <a:lvl5pPr>
              <a:lnSpc>
                <a:spcPts val="1965"/>
              </a:lnSpc>
              <a:spcBef>
                <a:spcPts val="43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1330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9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08939AE-420B-4BA9-A463-A2EAB5A2F1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9217082"/>
      </p:ext>
    </p:extLst>
  </p:cSld>
  <p:clrMapOvr>
    <a:masterClrMapping/>
  </p:clrMapOvr>
  <p:transition spd="med">
    <p:wheel spokes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72" y="1771651"/>
            <a:ext cx="8561139" cy="5324476"/>
          </a:xfrm>
        </p:spPr>
        <p:txBody>
          <a:bodyPr/>
          <a:lstStyle>
            <a:lvl1pPr marL="394874" indent="0">
              <a:buFontTx/>
              <a:buNone/>
              <a:defRPr b="1">
                <a:latin typeface="+mj-lt"/>
              </a:defRPr>
            </a:lvl1pPr>
            <a:lvl2pPr marL="394874" indent="0">
              <a:defRPr>
                <a:latin typeface="+mj-lt"/>
              </a:defRPr>
            </a:lvl2pPr>
            <a:lvl3pPr marL="682854" indent="-282806">
              <a:defRPr>
                <a:latin typeface="+mj-lt"/>
              </a:defRPr>
            </a:lvl3pPr>
            <a:lvl4pPr marL="0" indent="391432">
              <a:defRPr>
                <a:latin typeface="+mj-lt"/>
              </a:defRPr>
            </a:lvl4pPr>
            <a:lvl5pPr marL="155884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8" y="552454"/>
            <a:ext cx="8581268" cy="1219199"/>
          </a:xfrm>
        </p:spPr>
        <p:txBody>
          <a:bodyPr/>
          <a:lstStyle>
            <a:lvl1pPr marL="0" marR="0" indent="0" defTabSz="11330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9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E2871294-7124-4924-89D3-D449545CDC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4100629"/>
      </p:ext>
    </p:extLst>
  </p:cSld>
  <p:clrMapOvr>
    <a:masterClrMapping/>
  </p:clrMapOvr>
  <p:transition spd="med">
    <p:wheel spokes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89959" tIns="44981" rIns="89959" bIns="44981"/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26325" eaLnBrk="1" hangingPunct="1">
              <a:defRPr/>
            </a:pP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9" y="1771649"/>
            <a:ext cx="8561139" cy="5324476"/>
          </a:xfrm>
        </p:spPr>
        <p:txBody>
          <a:bodyPr/>
          <a:lstStyle>
            <a:lvl1pPr marL="357722" indent="0">
              <a:buFontTx/>
              <a:buNone/>
              <a:defRPr b="1">
                <a:latin typeface="+mj-lt"/>
              </a:defRPr>
            </a:lvl1pPr>
            <a:lvl2pPr marL="354606" indent="3175">
              <a:defRPr>
                <a:latin typeface="+mj-lt"/>
              </a:defRPr>
            </a:lvl2pPr>
            <a:lvl3pPr marL="618606" indent="-256199">
              <a:tabLst/>
              <a:defRPr>
                <a:latin typeface="+mj-lt"/>
              </a:defRPr>
            </a:lvl3pPr>
            <a:lvl4pPr marL="0" indent="354606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0263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40C32-9BD5-406A-90A2-40185BBE83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3139763"/>
      </p:ext>
    </p:extLst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85D2B-78D2-42E3-8989-8234ACD6E7F2}" type="datetime1">
              <a:rPr lang="en-US" altLang="ru-RU"/>
              <a:pPr>
                <a:defRPr/>
              </a:pPr>
              <a:t>3/10/2022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9ECF5-4298-438D-8B5E-242ED61521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1920442"/>
      </p:ext>
    </p:extLst>
  </p:cSld>
  <p:clrMapOvr>
    <a:masterClrMapping/>
  </p:clrMapOvr>
  <p:transition spd="med">
    <p:wheel spokes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9" y="1771649"/>
            <a:ext cx="8561139" cy="5324476"/>
          </a:xfrm>
        </p:spPr>
        <p:txBody>
          <a:bodyPr/>
          <a:lstStyle>
            <a:lvl1pPr marL="357722" indent="0">
              <a:buFontTx/>
              <a:buNone/>
              <a:defRPr b="1">
                <a:latin typeface="+mj-lt"/>
              </a:defRPr>
            </a:lvl1pPr>
            <a:lvl2pPr marL="357722" indent="0">
              <a:defRPr>
                <a:latin typeface="+mj-lt"/>
              </a:defRPr>
            </a:lvl2pPr>
            <a:lvl3pPr marL="618606" indent="-256199">
              <a:defRPr>
                <a:latin typeface="+mj-lt"/>
              </a:defRPr>
            </a:lvl3pPr>
            <a:lvl4pPr marL="0" indent="354606">
              <a:defRPr>
                <a:latin typeface="+mj-lt"/>
              </a:defRPr>
            </a:lvl4pPr>
            <a:lvl5pPr marL="141217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263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F1B5D-5AB9-408D-89F3-473D6E3153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1080023"/>
      </p:ext>
    </p:extLst>
  </p:cSld>
  <p:clrMapOvr>
    <a:masterClrMapping/>
  </p:clrMapOvr>
  <p:transition spd="med">
    <p:wheel spokes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D066B-619A-4DA5-8CD9-F0EC03E000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1532850"/>
      </p:ext>
    </p:extLst>
  </p:cSld>
  <p:clrMapOvr>
    <a:masterClrMapping/>
  </p:clrMapOvr>
  <p:transition spd="med">
    <p:wheel spokes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9" y="1771654"/>
            <a:ext cx="8561139" cy="5324476"/>
          </a:xfrm>
        </p:spPr>
        <p:txBody>
          <a:bodyPr/>
          <a:lstStyle>
            <a:lvl1pPr marL="357531" indent="0">
              <a:buFontTx/>
              <a:buNone/>
              <a:defRPr b="1">
                <a:latin typeface="+mj-lt"/>
              </a:defRPr>
            </a:lvl1pPr>
            <a:lvl2pPr marL="357531" indent="0">
              <a:defRPr>
                <a:latin typeface="+mj-lt"/>
              </a:defRPr>
            </a:lvl2pPr>
            <a:lvl3pPr marL="618283" indent="-256069">
              <a:defRPr>
                <a:latin typeface="+mj-lt"/>
              </a:defRPr>
            </a:lvl3pPr>
            <a:lvl4pPr marL="0" indent="354421">
              <a:defRPr>
                <a:latin typeface="+mj-lt"/>
              </a:defRPr>
            </a:lvl4pPr>
            <a:lvl5pPr marL="14114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6"/>
            <a:ext cx="8581268" cy="1219199"/>
          </a:xfrm>
        </p:spPr>
        <p:txBody>
          <a:bodyPr/>
          <a:lstStyle>
            <a:lvl1pPr marL="0" marR="0" indent="0" defTabSz="10258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6293-A076-4FBA-BD74-D54CC57D56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0122076"/>
      </p:ext>
    </p:extLst>
  </p:cSld>
  <p:clrMapOvr>
    <a:masterClrMapping/>
  </p:clrMapOvr>
  <p:transition spd="med">
    <p:wheel spokes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(белый фо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0" y="0"/>
            <a:ext cx="10693400" cy="1239838"/>
            <a:chOff x="0" y="6856"/>
            <a:chExt cx="9144000" cy="843558"/>
          </a:xfrm>
        </p:grpSpPr>
        <p:sp>
          <p:nvSpPr>
            <p:cNvPr id="5" name="Прямоугольник 4"/>
            <p:cNvSpPr/>
            <p:nvPr userDrawn="1"/>
          </p:nvSpPr>
          <p:spPr>
            <a:xfrm rot="5400000">
              <a:off x="4150221" y="-4143365"/>
              <a:ext cx="843558" cy="9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26325" eaLnBrk="1" hangingPunct="1">
                <a:defRPr/>
              </a:pPr>
              <a:endParaRPr lang="ru-RU" sz="2100" dirty="0">
                <a:solidFill>
                  <a:srgbClr val="F15A22"/>
                </a:solidFill>
              </a:endParaRPr>
            </a:p>
          </p:txBody>
        </p:sp>
        <p:pic>
          <p:nvPicPr>
            <p:cNvPr id="6" name="Рисунок 8" descr="C:\Users\panova_ea\Desktop\ФНС\Новая папка\word\jpg\1_razdel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77" t="8458"/>
            <a:stretch>
              <a:fillRect/>
            </a:stretch>
          </p:blipFill>
          <p:spPr bwMode="auto">
            <a:xfrm>
              <a:off x="8314348" y="61127"/>
              <a:ext cx="811579" cy="779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 rot="5400000">
            <a:off x="10109200" y="6850063"/>
            <a:ext cx="422275" cy="746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38" tIns="57463" rIns="114938" bIns="57463" anchor="ctr"/>
          <a:lstStyle/>
          <a:p>
            <a:pPr algn="ctr" defTabSz="1026325" eaLnBrk="1" hangingPunct="1">
              <a:defRPr/>
            </a:pPr>
            <a:endParaRPr lang="ru-RU" sz="2100" dirty="0">
              <a:solidFill>
                <a:srgbClr val="4F81BD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/>
        </p:nvSpPr>
        <p:spPr>
          <a:xfrm>
            <a:off x="10061575" y="7026275"/>
            <a:ext cx="517525" cy="384175"/>
          </a:xfrm>
          <a:prstGeom prst="rect">
            <a:avLst/>
          </a:prstGeom>
        </p:spPr>
        <p:txBody>
          <a:bodyPr lIns="114938" tIns="57463" rIns="114938" bIns="57463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914239" eaLnBrk="1" hangingPunct="1">
              <a:defRPr/>
            </a:pPr>
            <a:fld id="{F80C4362-C4FA-4EEE-AB1C-69E5EB34BA50}" type="slidenum">
              <a:rPr lang="ru-RU" altLang="ru-RU" sz="1300" smtClean="0">
                <a:solidFill>
                  <a:srgbClr val="FFFFFF"/>
                </a:solidFill>
                <a:latin typeface="Calibri" pitchFamily="34" charset="0"/>
              </a:rPr>
              <a:pPr algn="ctr" defTabSz="914239" eaLnBrk="1" hangingPunct="1">
                <a:defRPr/>
              </a:pPr>
              <a:t>‹#›</a:t>
            </a:fld>
            <a:endParaRPr lang="ru-RU" altLang="ru-RU" sz="13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/>
          </p:nvPr>
        </p:nvSpPr>
        <p:spPr>
          <a:xfrm>
            <a:off x="294139" y="50453"/>
            <a:ext cx="9420008" cy="1139176"/>
          </a:xfrm>
        </p:spPr>
        <p:txBody>
          <a:bodyPr anchor="ctr">
            <a:noAutofit/>
          </a:bodyPr>
          <a:lstStyle>
            <a:lvl1pPr marL="0" indent="0">
              <a:buNone/>
              <a:defRPr sz="33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534670" y="1764360"/>
            <a:ext cx="9624060" cy="1794351"/>
          </a:xfrm>
          <a:noFill/>
        </p:spPr>
        <p:txBody>
          <a:bodyPr rtlCol="0">
            <a:spAutoFit/>
          </a:bodyPr>
          <a:lstStyle>
            <a:lvl1pPr>
              <a:defRPr lang="ru-RU" sz="1800" dirty="0" smtClean="0">
                <a:solidFill>
                  <a:prstClr val="black">
                    <a:lumMod val="75000"/>
                    <a:lumOff val="25000"/>
                  </a:prstClr>
                </a:solidFill>
              </a:defRPr>
            </a:lvl1pPr>
            <a:lvl2pPr>
              <a:defRPr lang="ru-RU" sz="2300" dirty="0" smtClean="0"/>
            </a:lvl2pPr>
            <a:lvl3pPr>
              <a:defRPr lang="ru-RU" sz="2300" dirty="0" smtClean="0"/>
            </a:lvl3pPr>
            <a:lvl4pPr>
              <a:defRPr lang="ru-RU" sz="2300" dirty="0" smtClean="0"/>
            </a:lvl4pPr>
            <a:lvl5pPr>
              <a:defRPr lang="ru-RU" sz="23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5887579"/>
      </p:ext>
    </p:extLst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ECD6-8E6A-4C32-B0BC-97E6E1360DA4}" type="datetime1">
              <a:rPr lang="en-US" altLang="ru-RU"/>
              <a:pPr>
                <a:defRPr/>
              </a:pPr>
              <a:t>3/10/2022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710E-AD98-4A1B-BF04-A2CE419B21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8041444"/>
      </p:ext>
    </p:extLst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0CF61-8862-49FD-B858-B8731702C016}" type="datetime1">
              <a:rPr lang="en-US" altLang="ru-RU"/>
              <a:pPr>
                <a:defRPr/>
              </a:pPr>
              <a:t>3/10/2022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E7CE0-0C28-4B37-BD82-13190C53A5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0617560"/>
      </p:ext>
    </p:extLst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 defTabSz="1041216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 defTabSz="1041216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 defTabSz="1041216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AA072D-2ADF-4975-B23D-6A463D97A8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27" r:id="rId1"/>
    <p:sldLayoutId id="2147491228" r:id="rId2"/>
    <p:sldLayoutId id="2147491229" r:id="rId3"/>
    <p:sldLayoutId id="2147491230" r:id="rId4"/>
    <p:sldLayoutId id="2147491231" r:id="rId5"/>
    <p:sldLayoutId id="2147491232" r:id="rId6"/>
    <p:sldLayoutId id="2147491233" r:id="rId7"/>
    <p:sldLayoutId id="2147491234" r:id="rId8"/>
    <p:sldLayoutId id="2147491235" r:id="rId9"/>
    <p:sldLayoutId id="2147491236" r:id="rId10"/>
    <p:sldLayoutId id="2147491237" r:id="rId11"/>
    <p:sldLayoutId id="2147491238" r:id="rId12"/>
    <p:sldLayoutId id="2147491239" r:id="rId13"/>
    <p:sldLayoutId id="2147491240" r:id="rId14"/>
    <p:sldLayoutId id="2147491241" r:id="rId15"/>
    <p:sldLayoutId id="2147491242" r:id="rId16"/>
    <p:sldLayoutId id="2147491243" r:id="rId17"/>
    <p:sldLayoutId id="2147491244" r:id="rId18"/>
    <p:sldLayoutId id="2147491245" r:id="rId19"/>
    <p:sldLayoutId id="2147491246" r:id="rId20"/>
    <p:sldLayoutId id="2147491247" r:id="rId21"/>
    <p:sldLayoutId id="2147491248" r:id="rId22"/>
    <p:sldLayoutId id="2147491249" r:id="rId23"/>
    <p:sldLayoutId id="2147491250" r:id="rId24"/>
    <p:sldLayoutId id="2147491251" r:id="rId25"/>
    <p:sldLayoutId id="2147491252" r:id="rId26"/>
    <p:sldLayoutId id="2147491253" r:id="rId27"/>
    <p:sldLayoutId id="2147491254" r:id="rId28"/>
    <p:sldLayoutId id="2147491255" r:id="rId29"/>
    <p:sldLayoutId id="2147491256" r:id="rId30"/>
    <p:sldLayoutId id="2147491257" r:id="rId31"/>
    <p:sldLayoutId id="2147491258" r:id="rId32"/>
    <p:sldLayoutId id="2147491259" r:id="rId33"/>
    <p:sldLayoutId id="2147491260" r:id="rId34"/>
    <p:sldLayoutId id="2147491261" r:id="rId35"/>
    <p:sldLayoutId id="2147491262" r:id="rId36"/>
    <p:sldLayoutId id="2147491263" r:id="rId37"/>
    <p:sldLayoutId id="2147491264" r:id="rId38"/>
    <p:sldLayoutId id="2147491265" r:id="rId39"/>
    <p:sldLayoutId id="2147491266" r:id="rId40"/>
    <p:sldLayoutId id="2147491267" r:id="rId41"/>
    <p:sldLayoutId id="2147491268" r:id="rId42"/>
    <p:sldLayoutId id="2147491269" r:id="rId43"/>
    <p:sldLayoutId id="2147491270" r:id="rId44"/>
    <p:sldLayoutId id="2147491271" r:id="rId45"/>
    <p:sldLayoutId id="2147491272" r:id="rId46"/>
    <p:sldLayoutId id="2147491273" r:id="rId47"/>
    <p:sldLayoutId id="2147491274" r:id="rId48"/>
    <p:sldLayoutId id="2147491275" r:id="rId49"/>
    <p:sldLayoutId id="2147491276" r:id="rId50"/>
    <p:sldLayoutId id="2147491277" r:id="rId51"/>
    <p:sldLayoutId id="2147491278" r:id="rId52"/>
    <p:sldLayoutId id="2147491279" r:id="rId53"/>
    <p:sldLayoutId id="2147491280" r:id="rId54"/>
    <p:sldLayoutId id="2147491281" r:id="rId55"/>
    <p:sldLayoutId id="2147491282" r:id="rId56"/>
    <p:sldLayoutId id="2147491283" r:id="rId57"/>
    <p:sldLayoutId id="2147491284" r:id="rId58"/>
    <p:sldLayoutId id="2147491285" r:id="rId59"/>
    <p:sldLayoutId id="2147491286" r:id="rId60"/>
    <p:sldLayoutId id="2147491287" r:id="rId61"/>
    <p:sldLayoutId id="2147491288" r:id="rId62"/>
    <p:sldLayoutId id="2147491289" r:id="rId63"/>
    <p:sldLayoutId id="2147491290" r:id="rId64"/>
    <p:sldLayoutId id="2147491291" r:id="rId65"/>
    <p:sldLayoutId id="2147491292" r:id="rId66"/>
    <p:sldLayoutId id="2147491293" r:id="rId67"/>
    <p:sldLayoutId id="2147491294" r:id="rId68"/>
    <p:sldLayoutId id="2147491295" r:id="rId69"/>
    <p:sldLayoutId id="2147491296" r:id="rId70"/>
    <p:sldLayoutId id="2147491297" r:id="rId71"/>
    <p:sldLayoutId id="2147491298" r:id="rId72"/>
    <p:sldLayoutId id="2147491299" r:id="rId73"/>
  </p:sldLayoutIdLst>
  <p:transition spd="med">
    <p:wheel spokes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10414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14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14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14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14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Relationship Id="rId9" Type="http://schemas.openxmlformats.org/officeDocument/2006/relationships/image" Target="../media/image46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yptopro.ru/products/csp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2288" y="344488"/>
            <a:ext cx="9864972" cy="6985000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019" tIns="62020" rIns="124019" bIns="62020" anchor="ctr"/>
          <a:lstStyle/>
          <a:p>
            <a:pPr algn="ctr" defTabSz="123954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900" dirty="0">
              <a:solidFill>
                <a:prstClr val="white"/>
              </a:solidFill>
            </a:endParaRPr>
          </a:p>
        </p:txBody>
      </p:sp>
      <p:pic>
        <p:nvPicPr>
          <p:cNvPr id="76802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8409" y1="81227" x2="57197" y2="80866"/>
                        <a14:foregroundMark x1="55682" y1="93141" x2="29167" y2="94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33" y="612775"/>
            <a:ext cx="170891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TextBox 42"/>
          <p:cNvSpPr txBox="1">
            <a:spLocks noChangeArrowheads="1"/>
          </p:cNvSpPr>
          <p:nvPr/>
        </p:nvSpPr>
        <p:spPr bwMode="auto">
          <a:xfrm>
            <a:off x="939800" y="6580188"/>
            <a:ext cx="88138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019" tIns="62020" rIns="124019" bIns="62020">
            <a:spAutoFit/>
          </a:bodyPr>
          <a:lstStyle>
            <a:lvl1pPr defTabSz="1247775" eaLnBrk="0" hangingPunct="0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defTabSz="1247775" eaLnBrk="0" hangingPunct="0">
              <a:spcBef>
                <a:spcPct val="20000"/>
              </a:spcBef>
              <a:buFont typeface="Arial" pitchFamily="34" charset="0"/>
              <a:defRPr sz="29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defTabSz="1247775" eaLnBrk="0" hangingPunct="0">
              <a:spcBef>
                <a:spcPct val="20000"/>
              </a:spcBef>
              <a:buFont typeface="Arial" pitchFamily="34" charset="0"/>
              <a:buChar char="•"/>
              <a:defRPr sz="29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defTabSz="1247775" eaLnBrk="0" hangingPunct="0">
              <a:lnSpc>
                <a:spcPts val="2263"/>
              </a:lnSpc>
              <a:spcBef>
                <a:spcPts val="500"/>
              </a:spcBef>
              <a:buFont typeface="Arial" pitchFamily="34" charset="0"/>
              <a:defRPr sz="20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defTabSz="1247775" eaLnBrk="0" hangingPunct="0">
              <a:lnSpc>
                <a:spcPts val="2263"/>
              </a:lnSpc>
              <a:spcBef>
                <a:spcPts val="500"/>
              </a:spcBef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2022</a:t>
            </a:r>
            <a:endParaRPr lang="ru-RU" altLang="ru-RU" sz="30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9335" name="TextBox 42"/>
          <p:cNvSpPr txBox="1">
            <a:spLocks noChangeArrowheads="1"/>
          </p:cNvSpPr>
          <p:nvPr/>
        </p:nvSpPr>
        <p:spPr bwMode="auto">
          <a:xfrm>
            <a:off x="680837" y="3060551"/>
            <a:ext cx="9394825" cy="121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655" tIns="54338" rIns="108655" bIns="54338">
            <a:spAutoFit/>
          </a:bodyPr>
          <a:lstStyle>
            <a:lvl1pPr defTabSz="1027113" eaLnBrk="0" hangingPunct="0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defTabSz="1027113" eaLnBrk="0" hangingPunct="0">
              <a:spcBef>
                <a:spcPct val="20000"/>
              </a:spcBef>
              <a:buFont typeface="Arial" pitchFamily="34" charset="0"/>
              <a:defRPr sz="29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defTabSz="1027113" eaLnBrk="0" hangingPunct="0">
              <a:spcBef>
                <a:spcPct val="20000"/>
              </a:spcBef>
              <a:buFont typeface="Arial" pitchFamily="34" charset="0"/>
              <a:buChar char="•"/>
              <a:defRPr sz="29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defTabSz="1027113" eaLnBrk="0" hangingPunct="0">
              <a:lnSpc>
                <a:spcPts val="2263"/>
              </a:lnSpc>
              <a:spcBef>
                <a:spcPts val="500"/>
              </a:spcBef>
              <a:buFont typeface="Arial" pitchFamily="34" charset="0"/>
              <a:defRPr sz="20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defTabSz="1027113" eaLnBrk="0" hangingPunct="0">
              <a:lnSpc>
                <a:spcPts val="2263"/>
              </a:lnSpc>
              <a:spcBef>
                <a:spcPts val="500"/>
              </a:spcBef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Актуальные вопросы использования электронной подписи в 2022 году</a:t>
            </a:r>
            <a:endParaRPr lang="ru-RU" altLang="ru-RU" sz="3200" b="1" dirty="0">
              <a:solidFill>
                <a:schemeClr val="tx2">
                  <a:lumMod val="75000"/>
                </a:schemeClr>
              </a:solidFill>
              <a:cs typeface="Aharoni" pitchFamily="2" charset="-79"/>
            </a:endParaRPr>
          </a:p>
        </p:txBody>
      </p:sp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196" y="5221288"/>
            <a:ext cx="59114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86050" y="515632"/>
            <a:ext cx="8855652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ЗАЯВЛЕНИЯ ЧЕРЕЗ ЛК ИП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10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21"/>
          <a:stretch/>
        </p:blipFill>
        <p:spPr bwMode="auto">
          <a:xfrm>
            <a:off x="812864" y="1577176"/>
            <a:ext cx="8664694" cy="544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5200-01-321\Desktop\ЛК И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857" y="535815"/>
            <a:ext cx="971252" cy="97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6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86050" y="325132"/>
            <a:ext cx="8855652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ЗАЯВЛЕНИЯ ЧЕРЕЗ ЛК ЮЛ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11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2" name="Picture 2" descr="C:\Users\Андрей\Desktop\ЮЛ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022" y="481211"/>
            <a:ext cx="971252" cy="97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98" y="1589335"/>
            <a:ext cx="8497888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46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188" y="524223"/>
            <a:ext cx="9623425" cy="12604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 defTabSz="1039813">
              <a:lnSpc>
                <a:spcPct val="9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ЗАЯВИТЕЛЕЙ К ПОЛУЧЕНИЮ КЭП  ОПЕРАТОРАМИ  ЭЛЕКТРОННОГО ДОКУМЕНТООБОРОТА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(ООО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«Компания «Тензор», ООО «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Такском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«ПФ«СКБ Контур»,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«КАЛУГА АСТРАЛ»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03084" y="6822080"/>
            <a:ext cx="2495550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799" tIns="43409" rIns="86799" bIns="43409" numCol="1" rtlCol="0" anchor="ctr" anchorCtr="0" compatLnSpc="1">
            <a:prstTxWarp prst="textNoShape">
              <a:avLst/>
            </a:prstTxWarp>
          </a:bodyPr>
          <a:lstStyle/>
          <a:p>
            <a:pPr algn="ctr" defTabSz="1039813"/>
            <a:fld id="{CC749DC2-6DF3-4C8C-B9EC-84C7C1B9F04E}" type="slidenum">
              <a:rPr lang="ru-RU" altLang="ru-RU" sz="2000">
                <a:solidFill>
                  <a:srgbClr val="FFFFFF"/>
                </a:solidFill>
                <a:cs typeface="Arial" pitchFamily="34" charset="0"/>
              </a:rPr>
              <a:pPr algn="ctr" defTabSz="1039813"/>
              <a:t>12</a:t>
            </a:fld>
            <a:endParaRPr lang="ru-RU" altLang="ru-RU" sz="2000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6"/>
          <a:stretch/>
        </p:blipFill>
        <p:spPr>
          <a:xfrm>
            <a:off x="712962" y="1822798"/>
            <a:ext cx="9110810" cy="2776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0"/>
          <a:stretch/>
        </p:blipFill>
        <p:spPr>
          <a:xfrm>
            <a:off x="712962" y="4620193"/>
            <a:ext cx="9110810" cy="263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29485"/>
      </p:ext>
    </p:extLst>
  </p:cSld>
  <p:clrMapOvr>
    <a:masterClrMapping/>
  </p:clrMapOvr>
  <p:transition spd="med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086" y="654839"/>
            <a:ext cx="9385334" cy="7992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 defTabSz="1039813">
              <a:lnSpc>
                <a:spcPct val="9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И ГРАФИКИ РАБОТЫ ТОЧЕК ВЫДАЧИ КЭП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ХАНТЫ-МАНСИЙСКОМ АВТОНОМНОМ ОКРУГЕ - ЮГРЕ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822570" y="6819406"/>
            <a:ext cx="552838" cy="402569"/>
          </a:xfrm>
          <a:prstGeom prst="rect">
            <a:avLst/>
          </a:prstGeom>
        </p:spPr>
        <p:txBody>
          <a:bodyPr lIns="111938" tIns="55969" rIns="111938" bIns="55969">
            <a:noAutofit/>
          </a:bodyPr>
          <a:lstStyle/>
          <a:p>
            <a:pPr>
              <a:defRPr/>
            </a:pPr>
            <a:fld id="{9302A372-EB85-4A14-9B9E-6F2305329C24}" type="slidenum">
              <a:rPr lang="ru-RU" sz="23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13</a:t>
            </a:fld>
            <a:endParaRPr lang="ru-RU" sz="23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328894"/>
              </p:ext>
            </p:extLst>
          </p:nvPr>
        </p:nvGraphicFramePr>
        <p:xfrm>
          <a:off x="493589" y="1476375"/>
          <a:ext cx="9893672" cy="58170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821"/>
                <a:gridCol w="4547628"/>
                <a:gridCol w="5090223"/>
              </a:tblGrid>
              <a:tr h="413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fontAlgn="ctr"/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Адрес</a:t>
                      </a:r>
                      <a:endParaRPr lang="ru-RU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График работы</a:t>
                      </a:r>
                      <a:endParaRPr lang="ru-RU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5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fontAlgn="ctr"/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628011, г. Ханты-Мансийск, ул. Дзержинского, д. 2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пн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, ср 9:00 - 18:00;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вт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чт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9:00-20:00;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пт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9:00 - 16:45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5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defTabSz="1042872" rtl="0" eaLnBrk="1" fontAlgn="ctr" latinLnBrk="0" hangingPunct="1"/>
                      <a:r>
                        <a:rPr lang="ru-RU" sz="16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628402,  г. Сургут, ул. Геологическая, д. 2</a:t>
                      </a:r>
                      <a:endParaRPr lang="ru-RU" sz="1600" u="none" strike="noStrike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пн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, ср 9:00 - 18:00;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вт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чт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9:00-20:00;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пт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9:00 - 16:45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5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defTabSz="1042872" rtl="0" eaLnBrk="1" fontAlgn="ctr" latinLnBrk="0" hangingPunct="1"/>
                      <a:r>
                        <a:rPr lang="ru-RU" sz="16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628606, г. Нижневартовск, ул. Менделеева, д. 13</a:t>
                      </a:r>
                      <a:endParaRPr lang="ru-RU" sz="1600" u="none" strike="noStrike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пн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, ср 9:00 - 18:00;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вт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чт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9:00-20:00;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пт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9:00 - 16:45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defTabSz="1042872" rtl="0" eaLnBrk="1" fontAlgn="ctr" latinLnBrk="0" hangingPunct="1"/>
                      <a:r>
                        <a:rPr lang="ru-RU" sz="16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628285,  г. </a:t>
                      </a:r>
                      <a:r>
                        <a:rPr lang="ru-RU" sz="16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Урай</a:t>
                      </a:r>
                      <a:r>
                        <a:rPr lang="ru-RU" sz="16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ул. Садовая, д. 1</a:t>
                      </a:r>
                      <a:endParaRPr lang="ru-RU" sz="1600" u="none" strike="noStrike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пн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, ср 9:00 - 18:00;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вт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чт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9:00-20:00;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пт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9:00 - 16:45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5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defTabSz="1042872" rtl="0" eaLnBrk="1" fontAlgn="ctr" latinLnBrk="0" hangingPunct="1"/>
                      <a:r>
                        <a:rPr lang="ru-RU" sz="16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628672, г. </a:t>
                      </a:r>
                      <a:r>
                        <a:rPr lang="ru-RU" sz="16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Лангепас</a:t>
                      </a:r>
                      <a:r>
                        <a:rPr lang="ru-RU" sz="16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ул. Комсомольская, д.3Б</a:t>
                      </a:r>
                      <a:endParaRPr lang="ru-RU" sz="1600" u="none" strike="noStrike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пн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, ср 9:00 - 18:00;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вт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чт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9:00-20:00;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пт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9:00 - 16:45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5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defTabSz="1042872" rtl="0" eaLnBrk="1" fontAlgn="ctr" latinLnBrk="0" hangingPunct="1"/>
                      <a:r>
                        <a:rPr lang="ru-RU" sz="16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628187, г. </a:t>
                      </a:r>
                      <a:r>
                        <a:rPr lang="ru-RU" sz="16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Нягань</a:t>
                      </a:r>
                      <a:r>
                        <a:rPr lang="ru-RU" sz="16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ул. Интернациональная, 45</a:t>
                      </a:r>
                      <a:endParaRPr lang="ru-RU" sz="1600" u="none" strike="noStrike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пн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, ср 9:00 - 18:00;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вт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чт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9:00-20:00;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пт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9:00 - 16:45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5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defTabSz="1042872" rtl="0" eaLnBrk="1" fontAlgn="ctr" latinLnBrk="0" hangingPunct="1"/>
                      <a:r>
                        <a:rPr lang="ru-RU" sz="16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628162, г. Белоярский, ул. Молодости, д. 8</a:t>
                      </a:r>
                      <a:endParaRPr lang="ru-RU" sz="1600" u="none" strike="noStrike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пн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9:00 - 18:00;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вт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, ср,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чт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9:00-17:00;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пт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9:00 - 16:45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5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defTabSz="1042872" rtl="0" eaLnBrk="1" fontAlgn="ctr" latinLnBrk="0" hangingPunct="1"/>
                      <a:r>
                        <a:rPr lang="ru-RU" sz="16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628412, г. Сургут, ул. Республики, д. 73/1</a:t>
                      </a:r>
                      <a:endParaRPr lang="ru-RU" sz="1600" u="none" strike="noStrike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пн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, ср 9:00 - 18:00;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вт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чт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9:00-20:00;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пт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9:00 - 16:45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5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defTabSz="1042872" rtl="0" eaLnBrk="1" fontAlgn="ctr" latinLnBrk="0" hangingPunct="1"/>
                      <a:r>
                        <a:rPr lang="ru-RU" sz="16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628310, г. Нефтеюганск, </a:t>
                      </a:r>
                      <a:r>
                        <a:rPr lang="ru-RU" sz="16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мкр</a:t>
                      </a:r>
                      <a:r>
                        <a:rPr lang="ru-RU" sz="16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 12, стр. 18А</a:t>
                      </a:r>
                      <a:endParaRPr lang="ru-RU" sz="1600" u="none" strike="noStrike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пн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, ср 9:00 - 18:00;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вт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чт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9:00-20:00;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пт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9:00 - 16:45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defTabSz="1042872" rtl="0" eaLnBrk="1" fontAlgn="ctr" latinLnBrk="0" hangingPunct="1"/>
                      <a:r>
                        <a:rPr lang="ru-RU" sz="16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628260, г. </a:t>
                      </a:r>
                      <a:r>
                        <a:rPr lang="ru-RU" sz="16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Югорск</a:t>
                      </a:r>
                      <a:r>
                        <a:rPr lang="ru-RU" sz="16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ул. Гастелло, д.1</a:t>
                      </a:r>
                      <a:endParaRPr lang="ru-RU" sz="1600" u="none" strike="noStrike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пн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, ср 9:00 - 18:00;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вт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чт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9:00-20:00;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пт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9:00 - 16:45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defTabSz="1042872" rtl="0" eaLnBrk="1" fontAlgn="ctr" latinLnBrk="0" hangingPunct="1"/>
                      <a:r>
                        <a:rPr lang="ru-RU" sz="16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628681, г. </a:t>
                      </a:r>
                      <a:r>
                        <a:rPr lang="ru-RU" sz="16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Мегион</a:t>
                      </a:r>
                      <a:r>
                        <a:rPr lang="ru-RU" sz="16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ул. Ленина, д. 7</a:t>
                      </a:r>
                      <a:endParaRPr lang="ru-RU" sz="1600" u="none" strike="noStrike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пн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, ср 9:00 - 18:00;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вт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чт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9:00-20:00; </a:t>
                      </a:r>
                      <a:r>
                        <a:rPr lang="ru-RU" sz="160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пт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9:00 - 16:45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5" marR="4155" marT="52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11775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86050" y="325132"/>
            <a:ext cx="8855652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ВЫДАЮТ КЭП НАЛОГОВЫЕ ОРГАНЫ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14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7513" y="6660951"/>
            <a:ext cx="907272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i="1" dirty="0" smtClean="0">
                <a:solidFill>
                  <a:schemeClr val="tx2">
                    <a:lumMod val="75000"/>
                  </a:schemeClr>
                </a:solidFill>
              </a:rPr>
              <a:t>Порядок получения электронной подписи в налоговых органах указан также на сайте ФНС России </a:t>
            </a:r>
            <a:r>
              <a:rPr lang="en-US" sz="1300" b="1" i="1" dirty="0" smtClean="0">
                <a:solidFill>
                  <a:schemeClr val="tx2">
                    <a:lumMod val="75000"/>
                  </a:schemeClr>
                </a:solidFill>
              </a:rPr>
              <a:t>https</a:t>
            </a:r>
            <a:r>
              <a:rPr lang="en-US" sz="1300" b="1" i="1" dirty="0">
                <a:solidFill>
                  <a:schemeClr val="tx2">
                    <a:lumMod val="75000"/>
                  </a:schemeClr>
                </a:solidFill>
              </a:rPr>
              <a:t>://www.nalog.gov.ru/rn77/related_activities/ucfns/el_sign_getting/</a:t>
            </a:r>
            <a:endParaRPr lang="ru-RU" sz="13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5200-01-321\Desktop\Новость - порядок получе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159" y="510970"/>
            <a:ext cx="1089077" cy="108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75663" y="1908423"/>
            <a:ext cx="955267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just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Руководителю организации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(лицу, действующему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без доверенности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 имени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организации)</a:t>
            </a:r>
          </a:p>
          <a:p>
            <a:pPr marL="457200" indent="-457200" algn="just">
              <a:buAutoNum type="arabicPeriod"/>
            </a:pP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2. Индивидуальному предпринимателю</a:t>
            </a:r>
          </a:p>
          <a:p>
            <a:pPr algn="just"/>
            <a:endParaRPr lang="ru-RU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3. Нотариусу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6050" y="4106932"/>
            <a:ext cx="88660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u="sng" dirty="0">
                <a:solidFill>
                  <a:schemeClr val="tx2">
                    <a:lumMod val="75000"/>
                  </a:schemeClr>
                </a:solidFill>
              </a:rPr>
              <a:t>Примечания: </a:t>
            </a:r>
          </a:p>
          <a:p>
            <a:pPr marL="285750" indent="-285750" algn="just">
              <a:buFontTx/>
              <a:buChar char="-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выдача осуществляется лично с идентификацией заявителя;</a:t>
            </a:r>
          </a:p>
          <a:p>
            <a:pPr marL="285750" indent="-285750" algn="just">
              <a:buFontTx/>
              <a:buChar char="-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1 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организацию или 1 ИП 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выдается только 1 КЭП, при этом для филиалов с этим же ИНН и разными КПП – ключи ЭП не выдаются;</a:t>
            </a:r>
          </a:p>
          <a:p>
            <a:pPr marL="285750" indent="-285750" algn="just">
              <a:buFontTx/>
              <a:buChar char="-"/>
            </a:pP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если у руководителя несколько организаций – выдаются ключи ЭП на каждую организацию (могут записываться на 1 ключевой 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носитель или разные носители);</a:t>
            </a:r>
          </a:p>
          <a:p>
            <a:pPr marL="285750" indent="-285750" algn="just">
              <a:buFontTx/>
              <a:buChar char="-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пока не будет аннулирован ранее выданный КЭП – новый КЭП невозможно создать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sz="16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за услугу по выдаче  КЭП пошлина не взымается;</a:t>
            </a:r>
          </a:p>
          <a:p>
            <a:pPr marL="285750" indent="-285750" algn="just">
              <a:buFontTx/>
              <a:buChar char="-"/>
            </a:pP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олучить КЭП можно в налоговом органе вне зависимости от постановки на учет;</a:t>
            </a:r>
          </a:p>
          <a:p>
            <a:pPr marL="285750" indent="-285750" algn="just">
              <a:buFontTx/>
              <a:buChar char="-"/>
            </a:pP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рок действия КЭП 15 месяцев. </a:t>
            </a:r>
          </a:p>
        </p:txBody>
      </p:sp>
    </p:spTree>
    <p:extLst>
      <p:ext uri="{BB962C8B-B14F-4D97-AF65-F5344CB8AC3E}">
        <p14:creationId xmlns:p14="http://schemas.microsoft.com/office/powerpoint/2010/main" val="164265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86050" y="310530"/>
            <a:ext cx="8855652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ИСКЛЮЧЕНИЯ ДЛЯ ЮЛ И ИП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15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2994" y="6660951"/>
            <a:ext cx="907272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i="1" dirty="0" smtClean="0">
                <a:solidFill>
                  <a:schemeClr val="tx2">
                    <a:lumMod val="75000"/>
                  </a:schemeClr>
                </a:solidFill>
              </a:rPr>
              <a:t>Порядок получения электронной подписи в налоговых органах указан также на сайте ФНС России </a:t>
            </a:r>
            <a:r>
              <a:rPr lang="en-US" sz="1300" b="1" i="1" dirty="0" smtClean="0">
                <a:solidFill>
                  <a:schemeClr val="tx2">
                    <a:lumMod val="75000"/>
                  </a:schemeClr>
                </a:solidFill>
              </a:rPr>
              <a:t>https</a:t>
            </a:r>
            <a:r>
              <a:rPr lang="en-US" sz="1300" b="1" i="1" dirty="0">
                <a:solidFill>
                  <a:schemeClr val="tx2">
                    <a:lumMod val="75000"/>
                  </a:schemeClr>
                </a:solidFill>
              </a:rPr>
              <a:t>://www.nalog.gov.ru/rn77/related_activities/ucfns/el_sign_getting/</a:t>
            </a:r>
            <a:endParaRPr lang="ru-RU" sz="13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5200-01-321\Desktop\Новость - порядок получе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624" y="515632"/>
            <a:ext cx="1089077" cy="108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4319" y="1764407"/>
            <a:ext cx="90191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800" dirty="0" smtClean="0">
                <a:solidFill>
                  <a:srgbClr val="FF0000"/>
                </a:solidFill>
              </a:rPr>
              <a:t>С 01.01.2022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налоговые органы </a:t>
            </a:r>
            <a:r>
              <a:rPr lang="ru-RU" sz="1800" b="1" dirty="0" smtClean="0">
                <a:solidFill>
                  <a:srgbClr val="FF0000"/>
                </a:solidFill>
              </a:rPr>
              <a:t>не выдают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КЭП для следующих юридических лиц, индивидуальных предпринимателей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lvl="0" algn="just"/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  <a:p>
            <a:pPr marL="179388" lvl="1" indent="-179388" algn="just">
              <a:buFontTx/>
              <a:buChar char="-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для кредитных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организаций, операторов платежных систем,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некредитных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финансовых организаций и индивидуальных предпринимателей, осуществляющих указанные в части 1 статьи 76.1 Федерального закона от 10.07.2002 года №86-ФЗ «О Центральном банке Российской Федерации (Банке России)» виды деятельности, должностных лиц Центрального банка Российской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Федерации </a:t>
            </a:r>
            <a:r>
              <a:rPr lang="ru-RU" sz="1800" dirty="0" smtClean="0">
                <a:solidFill>
                  <a:srgbClr val="FF0000"/>
                </a:solidFill>
              </a:rPr>
              <a:t>– КЭП выдает УЦ Банка России;</a:t>
            </a:r>
          </a:p>
          <a:p>
            <a:pPr marL="179388" lvl="1" indent="-179388" algn="just">
              <a:buFontTx/>
              <a:buChar char="-"/>
            </a:pPr>
            <a:endParaRPr lang="ru-RU" sz="1800" dirty="0" smtClean="0">
              <a:solidFill>
                <a:srgbClr val="FF0000"/>
              </a:solidFill>
            </a:endParaRPr>
          </a:p>
          <a:p>
            <a:pPr marL="179388" lvl="1" indent="-179388" algn="just">
              <a:buFontTx/>
              <a:buChar char="-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для лиц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, замещающих государственные должности Российской Федерации, государственные должности субъектов Российской Федерации, должностных лиц государственных органов, органов местного самоуправления, их подведомственных учреждений и иных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организаций </a:t>
            </a:r>
            <a:r>
              <a:rPr lang="ru-RU" sz="1800" dirty="0" smtClean="0">
                <a:solidFill>
                  <a:srgbClr val="FF0000"/>
                </a:solidFill>
              </a:rPr>
              <a:t>– </a:t>
            </a:r>
            <a:r>
              <a:rPr lang="ru-RU" sz="1800" dirty="0">
                <a:solidFill>
                  <a:srgbClr val="FF0000"/>
                </a:solidFill>
              </a:rPr>
              <a:t>КЭП </a:t>
            </a:r>
            <a:r>
              <a:rPr lang="ru-RU" sz="1800" dirty="0" smtClean="0">
                <a:solidFill>
                  <a:srgbClr val="FF0000"/>
                </a:solidFill>
              </a:rPr>
              <a:t>выдает УЦ Федерального Казначейства.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66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86050" y="477532"/>
            <a:ext cx="8855652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ДОКУМЕНТОВ ДЛЯ ПОЛУЧЕНИЯ КЭП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УЦ ФНС РОССИИ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16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5932" y="2412479"/>
            <a:ext cx="9073008" cy="28623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lvl="0" indent="-457200" algn="just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Заявление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на выпуск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КЭП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457200" lvl="0" indent="-457200" algn="just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Основной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документ, удостоверяющий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личность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(паспорт гражданина Российской Федерации или иностранного гражданина)</a:t>
            </a:r>
          </a:p>
          <a:p>
            <a:pPr marL="457200" indent="-457200" algn="just">
              <a:buFontTx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Сведения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СНИЛС,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ИНН заявителя-физического лица, ИНН и ОГРН заявителя-юридического лица (для ЮЛ), ОГРНИП заявителя-индивидуального предпринимателя (для ИП).</a:t>
            </a:r>
          </a:p>
          <a:p>
            <a:pPr marL="457200" lvl="0" indent="-457200" algn="just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Удостоверение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нотариуса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(уполномоченного на совершение нотариальных действий лица) (только для лиц данных категорий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 marL="457200" lvl="0" indent="-457200" algn="just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Сертифицированный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носитель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ключевой информации.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510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86050" y="496582"/>
            <a:ext cx="9457194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ДОКУМЕНТОВ ДЛЯ ПОЛУЧЕНИЯ КЭП </a:t>
            </a:r>
          </a:p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ИНОСТРАННЫМИ ГРАЖДАНАМИ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17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6050" y="1577176"/>
            <a:ext cx="9025146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При обращении в точку выдачи КЭП УЦ ФНС России иностранный гражданин в </a:t>
            </a:r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</a:rPr>
              <a:t>обязательном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порядке предоставляет:</a:t>
            </a:r>
          </a:p>
          <a:p>
            <a:pPr algn="just"/>
            <a:endParaRPr lang="ru-RU" sz="9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Основной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документ, удостоверяющий личность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иностранного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гражданина </a:t>
            </a:r>
            <a:r>
              <a:rPr lang="ru-RU" sz="1800" i="1" dirty="0">
                <a:solidFill>
                  <a:schemeClr val="tx2">
                    <a:lumMod val="75000"/>
                  </a:schemeClr>
                </a:solidFill>
              </a:rPr>
              <a:t>(паспорт иностранного гражданина либо иной документ, установленный федеральным законом или признаваемый в соответствии с международным договором Российской Федерации в качестве документа, удостоверяющего личность иностранного </a:t>
            </a: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гражданина - к документу </a:t>
            </a:r>
            <a:r>
              <a:rPr lang="ru-RU" sz="1800" i="1" dirty="0">
                <a:solidFill>
                  <a:schemeClr val="tx2">
                    <a:lumMod val="75000"/>
                  </a:schemeClr>
                </a:solidFill>
              </a:rPr>
              <a:t>на иностранном </a:t>
            </a: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языке </a:t>
            </a:r>
            <a:r>
              <a:rPr lang="ru-RU" sz="1800" i="1" dirty="0">
                <a:solidFill>
                  <a:schemeClr val="tx2">
                    <a:lumMod val="75000"/>
                  </a:schemeClr>
                </a:solidFill>
              </a:rPr>
              <a:t>прикладывается перевод документа на русский язык, заверенный </a:t>
            </a: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нотариусом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endParaRPr lang="ru-RU" sz="1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9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СНИЛС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либо сведения о СНИЛС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(для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</a:rPr>
              <a:t>получения КСКПЭП у иностранного гражданина в обязательном порядке должен быть номер лицевого счета пенсионного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страхования).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9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Сведения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об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ИНН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заявителе-иностранном гражданине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</a:rPr>
              <a:t>(для получения КСКПЭП иностранный гражданин должен в обязательном порядке состоять на учете в налоговом органе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endParaRPr lang="ru-RU" sz="2000" i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https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://www.nalog.gov.ru/rn77/related_activities/ucfns/el_sign_getting/11177766/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Андрей\Desktop\ИЛ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084" y="466917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60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86718" y="515632"/>
            <a:ext cx="10033258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УЦ ФНС РОССИИ ПОДДЕРЖИВАЕТ СЛЕДУЮЩИЕ ОСНОВНЫЕ СЕРТИФИЦИРОВАННЫЕ КЛЮЧЕВЫЕ НОСИТЕЛИ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18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8382" y="1577176"/>
            <a:ext cx="9418838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1. Основные сертифицированные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носители информации семейства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</a:rPr>
              <a:t>Rutoken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(РУТОКЕН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Rutoken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Lite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Рутокен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Lite)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Rutoken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S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Рутокен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S)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Rutoken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ЭЦП 2.0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Рутокен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ЭЦП 2.0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и др.</a:t>
            </a:r>
          </a:p>
          <a:p>
            <a:pPr marL="342900" indent="-342900" algn="just">
              <a:buAutoNum type="arabicPeriod"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Основные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сертифицированные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носители информации семейства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</a:rPr>
              <a:t>JaCarta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(Джакарта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JaCarta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PRO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Джакарта ПРО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JaCarta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LT (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Джакарта ЛТ)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JaCarta-2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ГОСТ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Джакарта-2 ГОСТ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др.</a:t>
            </a:r>
          </a:p>
          <a:p>
            <a:pPr marL="342900" indent="-342900" algn="just">
              <a:buAutoNum type="arabicPeriod"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Основные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сертифицированные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носители информации семейства ESMART (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Есмарт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ESMART Token (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Есмарт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Токен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ESMART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Token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ГОСТ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Есмарт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Токен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ГОСТ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и др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2900" indent="-342900" algn="just">
              <a:buAutoNum type="arabicPeriod"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4. Иные сертифицированные носители ключевой информации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22" name="Picture 6" descr="C:\Users\5200-01-321\Desktop\etoken51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12364" r="4778" b="16168"/>
          <a:stretch/>
        </p:blipFill>
        <p:spPr bwMode="auto">
          <a:xfrm>
            <a:off x="8114550" y="5292799"/>
            <a:ext cx="1110375" cy="65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5200-01-321\Desktop\Esmar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3" t="10270" r="35446" b="56589"/>
          <a:stretch/>
        </p:blipFill>
        <p:spPr bwMode="auto">
          <a:xfrm>
            <a:off x="8114857" y="4347596"/>
            <a:ext cx="1051536" cy="50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5200-01-321\Desktop\f0a744d0a818f46f3ea00034f51fd413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11799" b="12404"/>
          <a:stretch/>
        </p:blipFill>
        <p:spPr bwMode="auto">
          <a:xfrm>
            <a:off x="8114550" y="3102787"/>
            <a:ext cx="1051843" cy="84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5200-01-321\Desktop\rutoken_s_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848" y="1954398"/>
            <a:ext cx="1269248" cy="70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8382" y="6444927"/>
            <a:ext cx="91308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Ключевой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носитель должен быть в форм-факторе USB-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токенов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Type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-A». Сертификат соответствия на ключевой носитель </a:t>
            </a:r>
            <a:r>
              <a:rPr lang="ru-RU" sz="1600" dirty="0" smtClean="0">
                <a:solidFill>
                  <a:srgbClr val="FF0000"/>
                </a:solidFill>
              </a:rPr>
              <a:t>предъявлять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необязательно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. Ключевая информация на «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флешки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lang="ru-RU" sz="1600" dirty="0" smtClean="0">
                <a:solidFill>
                  <a:srgbClr val="FF0000"/>
                </a:solidFill>
              </a:rPr>
              <a:t>не записывается</a:t>
            </a:r>
            <a:r>
              <a:rPr lang="ru-RU" sz="16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4507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86050" y="515632"/>
            <a:ext cx="9457194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ОТКАЗА В ПРЕДОСТАВЛЕНИИ УСЛУГИ </a:t>
            </a:r>
          </a:p>
          <a:p>
            <a:pPr algn="l"/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19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6050" y="1577176"/>
            <a:ext cx="902514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</a:rPr>
              <a:t>отказ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заявителя от прохождения </a:t>
            </a:r>
            <a:r>
              <a:rPr lang="ru-RU" sz="2000" dirty="0">
                <a:solidFill>
                  <a:srgbClr val="FF0000"/>
                </a:solidFill>
              </a:rPr>
              <a:t>идентификации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;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</a:rPr>
              <a:t>отказ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заявителя </a:t>
            </a:r>
            <a:r>
              <a:rPr lang="ru-RU" sz="2000" dirty="0">
                <a:solidFill>
                  <a:srgbClr val="FF0000"/>
                </a:solidFill>
              </a:rPr>
              <a:t>от согласия на обработку персональных данных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</a:rPr>
              <a:t>отсутствие </a:t>
            </a:r>
            <a:r>
              <a:rPr lang="ru-RU" sz="2000" dirty="0">
                <a:solidFill>
                  <a:srgbClr val="FF0000"/>
                </a:solidFill>
              </a:rPr>
              <a:t>документа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, удостоверяющего личность Заявителя, СНИЛС или отказ Заявителя предъявить должностному лицу структурного подразделения территориального налогового органа (далее – ТНО) данные документы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</a:rPr>
              <a:t>несоответствие </a:t>
            </a:r>
            <a:r>
              <a:rPr lang="ru-RU" sz="2000" dirty="0">
                <a:solidFill>
                  <a:srgbClr val="FF0000"/>
                </a:solidFill>
              </a:rPr>
              <a:t>данных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в представленных Заявителем документах с данными, содержащимися </a:t>
            </a:r>
            <a:r>
              <a:rPr lang="ru-RU" sz="2000" dirty="0">
                <a:solidFill>
                  <a:srgbClr val="FF0000"/>
                </a:solidFill>
              </a:rPr>
              <a:t>в информационных ресурсах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</a:rPr>
              <a:t>отсутствие </a:t>
            </a:r>
            <a:r>
              <a:rPr lang="ru-RU" sz="2000" dirty="0">
                <a:solidFill>
                  <a:srgbClr val="FF0000"/>
                </a:solidFill>
              </a:rPr>
              <a:t>носителя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ключей электронной подписи для записи ключей электронной подписи, неработоспособность носителя ключей электронной подписи, не соответствие носителя ключей электронной подписи предъявляемым требованиям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8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9883775" y="6805613"/>
            <a:ext cx="419100" cy="388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defTabSz="1039813"/>
            <a:fld id="{1BA1C160-3F6D-4AB5-B3AA-374F276BC7BF}" type="slidenum">
              <a:rPr lang="ru-RU" altLang="ru-RU" sz="2000" b="1" smtClean="0"/>
              <a:pPr defTabSz="1039813"/>
              <a:t>2</a:t>
            </a:fld>
            <a:endParaRPr lang="ru-RU" altLang="ru-RU" sz="2000" b="1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86050" y="515632"/>
            <a:ext cx="8855652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ФЕДЕРАЛЬНЫЙ ЗАКОН </a:t>
            </a:r>
          </a:p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ЭЛЕКТРОННОЙ ПОДПИСИ»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6051" y="1577176"/>
            <a:ext cx="8855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 </a:t>
            </a:r>
            <a:r>
              <a:rPr lang="ru-RU" sz="1400" b="1" dirty="0" smtClean="0">
                <a:solidFill>
                  <a:srgbClr val="FF0000"/>
                </a:solidFill>
              </a:rPr>
              <a:t>01.01.2022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вступили в силу все положения Федерального закона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от 27 декабря 2019 </a:t>
            </a:r>
            <a:r>
              <a:rPr lang="ru-RU" sz="1400" b="1" dirty="0">
                <a:solidFill>
                  <a:srgbClr val="FF0000"/>
                </a:solidFill>
              </a:rPr>
              <a:t>№476-ФЗ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</a:rPr>
              <a:t>(изменения в Федеральный 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</a:rPr>
              <a:t>закон от 06.04.2011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</a:rPr>
              <a:t>№63-ФЗ «Об 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</a:rPr>
              <a:t>электронной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</a:rPr>
              <a:t>подписи»)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79190" y="2131957"/>
            <a:ext cx="4076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Удостоверяющие </a:t>
            </a:r>
            <a:r>
              <a:rPr lang="ru-RU" sz="2400" b="1" dirty="0" smtClean="0">
                <a:solidFill>
                  <a:srgbClr val="FF0000"/>
                </a:solidFill>
              </a:rPr>
              <a:t>центры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827263" y="2601145"/>
            <a:ext cx="1594614" cy="9606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317441" y="2650836"/>
            <a:ext cx="723811" cy="9578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904758" y="2578387"/>
            <a:ext cx="1181053" cy="9759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88327" y="3624605"/>
            <a:ext cx="19840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</a:rPr>
              <a:t>УЦ ФНС </a:t>
            </a:r>
            <a:r>
              <a:rPr lang="ru-RU" sz="1800" b="1" dirty="0" smtClean="0">
                <a:solidFill>
                  <a:srgbClr val="FF0000"/>
                </a:solidFill>
              </a:rPr>
              <a:t>России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(для ЮЛ/ИП, 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нотариусам)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74490" y="3608668"/>
            <a:ext cx="21315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</a:rPr>
              <a:t>УЦ Банка </a:t>
            </a:r>
            <a:r>
              <a:rPr lang="ru-RU" sz="1800" b="1" dirty="0" smtClean="0">
                <a:solidFill>
                  <a:srgbClr val="FF0000"/>
                </a:solidFill>
              </a:rPr>
              <a:t>России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(для кредитных и 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финансовых 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ЮЛ и ИП)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5271" y="3594499"/>
            <a:ext cx="25086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УЦ Федерального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Казначейства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(для 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гос.органов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органов МСУ, их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подведомственным ЮЛ)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32727" y="3624605"/>
            <a:ext cx="21089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Коммерческие УЦ</a:t>
            </a:r>
            <a:r>
              <a:rPr lang="ru-RU" sz="1600" b="1" dirty="0">
                <a:solidFill>
                  <a:srgbClr val="FF0000"/>
                </a:solidFill>
              </a:rPr>
              <a:t>,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получившие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аккредитацию </a:t>
            </a:r>
          </a:p>
          <a:p>
            <a:pPr algn="ctr"/>
            <a:r>
              <a:rPr lang="ru-RU" sz="1600" b="1" dirty="0" err="1" smtClean="0">
                <a:solidFill>
                  <a:srgbClr val="FF0000"/>
                </a:solidFill>
              </a:rPr>
              <a:t>Минцифры</a:t>
            </a:r>
            <a:r>
              <a:rPr lang="ru-RU" sz="1600" b="1" dirty="0" smtClean="0">
                <a:solidFill>
                  <a:srgbClr val="FF0000"/>
                </a:solidFill>
              </a:rPr>
              <a:t> РФ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(для ФЛ)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1347" y="5364807"/>
            <a:ext cx="90850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</a:rPr>
              <a:t>01.01.2022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закончилась аккредитация у всех УЦ, полученная до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01.07.2020.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01.01.2022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закончился срок действия «старых» К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ЭП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полученных в УЦ со «старой» аккредитацией (которые </a:t>
            </a:r>
            <a:r>
              <a:rPr lang="ru-RU" sz="1600" dirty="0">
                <a:solidFill>
                  <a:srgbClr val="FF0000"/>
                </a:solidFill>
              </a:rPr>
              <a:t>не входят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в список </a:t>
            </a:r>
            <a:r>
              <a:rPr lang="ru-RU" sz="1600" dirty="0" smtClean="0">
                <a:solidFill>
                  <a:srgbClr val="FF0000"/>
                </a:solidFill>
              </a:rPr>
              <a:t>41 аккредитованных УЦ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С </a:t>
            </a:r>
            <a:r>
              <a:rPr lang="ru-RU" sz="1600" b="1" dirty="0">
                <a:solidFill>
                  <a:srgbClr val="FF0000"/>
                </a:solidFill>
              </a:rPr>
              <a:t>01.01.2022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руководители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ЮЛ, ИП, нотариусы должны использовать КЭП и КСКПЭП, полученные в УЦ ФНС России или ранее полученные </a:t>
            </a:r>
            <a:r>
              <a:rPr lang="ru-RU" sz="1600" dirty="0">
                <a:solidFill>
                  <a:srgbClr val="FF0000"/>
                </a:solidFill>
              </a:rPr>
              <a:t>в аккредитованных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по новым требованиям коммерческих УЦ (</a:t>
            </a:r>
            <a:r>
              <a:rPr lang="ru-RU" sz="1600" dirty="0">
                <a:solidFill>
                  <a:srgbClr val="FF0000"/>
                </a:solidFill>
              </a:rPr>
              <a:t>с учетом разъяснений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Минцифры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от 10.08.2021 № ОП-П15-085-33604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252" y="2834463"/>
            <a:ext cx="682774" cy="7600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35" y="2961346"/>
            <a:ext cx="890589" cy="633153"/>
          </a:xfrm>
          <a:prstGeom prst="rect">
            <a:avLst/>
          </a:prstGeom>
        </p:spPr>
      </p:pic>
      <p:pic>
        <p:nvPicPr>
          <p:cNvPr id="19" name="Picture 2" descr="C:\Users\5200-01-321\Desktop\bank-rossii-snova-povysil-stavk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5814" y1="72414" x2="20465" y2="69951"/>
                        <a14:foregroundMark x1="24651" y1="82266" x2="25581" y2="75862"/>
                        <a14:foregroundMark x1="27907" y1="85222" x2="29767" y2="79310"/>
                        <a14:foregroundMark x1="46977" y1="85222" x2="46977" y2="91133"/>
                        <a14:foregroundMark x1="54419" y1="86207" x2="52558" y2="89163"/>
                        <a14:foregroundMark x1="61395" y1="88177" x2="61395" y2="88177"/>
                        <a14:foregroundMark x1="68372" y1="83744" x2="68372" y2="83744"/>
                        <a14:backgroundMark x1="20930" y1="64039" x2="32558" y2="75862"/>
                        <a14:backgroundMark x1="37209" y1="80788" x2="53488" y2="82759"/>
                        <a14:backgroundMark x1="55814" y1="82266" x2="71163" y2="75369"/>
                        <a14:backgroundMark x1="35814" y1="68473" x2="38140" y2="61576"/>
                        <a14:backgroundMark x1="32093" y1="56158" x2="32558" y2="48276"/>
                        <a14:backgroundMark x1="39070" y1="27094" x2="33488" y2="20197"/>
                        <a14:backgroundMark x1="49302" y1="20197" x2="49302" y2="15271"/>
                        <a14:backgroundMark x1="63256" y1="29557" x2="62791" y2="20197"/>
                        <a14:backgroundMark x1="65116" y1="48768" x2="73953" y2="54187"/>
                        <a14:backgroundMark x1="59535" y1="61084" x2="63256" y2="66010"/>
                        <a14:backgroundMark x1="55814" y1="88177" x2="55814" y2="88177"/>
                        <a14:backgroundMark x1="64651" y1="86207" x2="64651" y2="86207"/>
                        <a14:backgroundMark x1="34419" y1="86700" x2="34419" y2="86700"/>
                        <a14:backgroundMark x1="30233" y1="85714" x2="30233" y2="85714"/>
                        <a14:backgroundMark x1="27442" y1="81281" x2="27442" y2="81281"/>
                        <a14:backgroundMark x1="37674" y1="88670" x2="37674" y2="88670"/>
                        <a14:backgroundMark x1="80000" y1="74877" x2="80000" y2="74877"/>
                        <a14:backgroundMark x1="84186" y1="70443" x2="84186" y2="70443"/>
                        <a14:backgroundMark x1="71628" y1="83744" x2="71628" y2="83744"/>
                        <a14:backgroundMark x1="78605" y1="78818" x2="78605" y2="78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888" y="2834463"/>
            <a:ext cx="892813" cy="84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 flipH="1">
            <a:off x="3943258" y="2673162"/>
            <a:ext cx="756101" cy="921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8409" y1="81227" x2="57197" y2="80866"/>
                        <a14:foregroundMark x1="55682" y1="93141" x2="29167" y2="94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20" y="2885571"/>
            <a:ext cx="784635" cy="74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5200-01-321\Desktop\476 ФЗ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73" y="507745"/>
            <a:ext cx="1069429" cy="106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99892" y="462501"/>
            <a:ext cx="8855652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defRPr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dirty="0"/>
              <a:t>ЧТО ВЫДАЮТ НАЛОГОВЫЕ ОРГАНЫ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ДОВЕРЕННЫЕ </a:t>
            </a:r>
            <a:r>
              <a:rPr lang="ru-RU" dirty="0" smtClean="0"/>
              <a:t>ЛИЦА УЦ </a:t>
            </a:r>
            <a:r>
              <a:rPr lang="ru-RU" dirty="0"/>
              <a:t>ФНС РОССИИ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20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007" y="1692399"/>
            <a:ext cx="51702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На сертифицированном носителе 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ключевой информации заявителя </a:t>
            </a:r>
          </a:p>
          <a:p>
            <a:r>
              <a:rPr lang="ru-RU" sz="1800" b="1" u="sng" dirty="0" smtClean="0">
                <a:solidFill>
                  <a:schemeClr val="tx2">
                    <a:lumMod val="75000"/>
                  </a:schemeClr>
                </a:solidFill>
              </a:rPr>
              <a:t>выдают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ключ ЭП,</a:t>
            </a:r>
          </a:p>
          <a:p>
            <a:pPr marL="285750" indent="-285750">
              <a:buFontTx/>
              <a:buChar char="-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ключ проверки ЭП,</a:t>
            </a:r>
          </a:p>
          <a:p>
            <a:pPr marL="285750" indent="-285750">
              <a:buFontTx/>
              <a:buChar char="-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КСКПЭП.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 descr="C:\Users\5200-01-321\Desktop\ico2-768x4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6867">
            <a:off x="600988" y="3110105"/>
            <a:ext cx="3799188" cy="198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764" y="2298041"/>
            <a:ext cx="3792401" cy="487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люс 1"/>
          <p:cNvSpPr/>
          <p:nvPr/>
        </p:nvSpPr>
        <p:spPr>
          <a:xfrm>
            <a:off x="4275479" y="3585678"/>
            <a:ext cx="1347632" cy="1224136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664352" y="1563702"/>
            <a:ext cx="4162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Квалифицированный сертификат 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ключа проверки ЭП (КСКПЭП)</a:t>
            </a:r>
            <a:endParaRPr lang="ru-RU" sz="1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68783" y="5612326"/>
            <a:ext cx="5424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Полученный КЭП и КСКПЭП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полностью </a:t>
            </a:r>
            <a:r>
              <a:rPr lang="ru-RU" sz="1800" dirty="0" smtClean="0">
                <a:solidFill>
                  <a:srgbClr val="FF0000"/>
                </a:solidFill>
              </a:rPr>
              <a:t>легитимны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имеют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срок действия </a:t>
            </a:r>
            <a:r>
              <a:rPr lang="ru-RU" sz="1800" dirty="0">
                <a:solidFill>
                  <a:srgbClr val="FF0000"/>
                </a:solidFill>
              </a:rPr>
              <a:t>15 месяцев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8783" y="6444927"/>
            <a:ext cx="5027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Ключи </a:t>
            </a:r>
            <a:r>
              <a:rPr lang="ru-RU" sz="1800" dirty="0" err="1">
                <a:solidFill>
                  <a:srgbClr val="FF0000"/>
                </a:solidFill>
              </a:rPr>
              <a:t>неэкспортируемые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, то есть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нельзя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скопировать или извлечь с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носителя.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12450" y="4644727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Токен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заявителя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(это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не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«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флешка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»)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2" descr="C:\Users\Андрей\Desktop\УЦ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00" y="405601"/>
            <a:ext cx="11715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18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11078" y="360437"/>
            <a:ext cx="8855652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defRPr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dirty="0"/>
              <a:t>ДОВЕРЕННЫЕ ЛИЦА УЦ ФНС РОССИИ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21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8998" y="1891092"/>
            <a:ext cx="82809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ПАО «Сбербанк России» </a:t>
            </a:r>
          </a:p>
          <a:p>
            <a:pPr algn="just"/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https://www.sberbank.ru</a:t>
            </a:r>
            <a:endParaRPr lang="ru-RU" sz="16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AutoNum type="arabicPeriod"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AutoNum type="arabicPeriod"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2. АО «Аналитический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центр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(УЦ «Основание»)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https://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uc-osnovanie.ru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Банк ВТБ (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ПАО)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https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://www.vtb.ru/malyj-biznes/ukep/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57" y="1793991"/>
            <a:ext cx="813215" cy="75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57" y="2945377"/>
            <a:ext cx="790055" cy="77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6998" y="4915184"/>
            <a:ext cx="89081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Примечания: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Услугу оказывают бесплатно.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Выдают КСКПЭП и КЭП с использованием личной идентификации заявителя.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Записывают КЭП на сертифицированные носители ключевой информации, имеющие сертификат ФСБ России (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Рутокен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ЭЦП 2.0,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Джакарта-2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ГОСТ,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Есмарт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Токен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ГОСТ и др.)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Не выдают КЭП для нотариусов.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8" name="Picture 4" descr="C:\Users\Андрей\Desktop\Сбер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58" y="1745831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Андрей\Desktop\Основание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71" y="2781120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4299" y="7119110"/>
            <a:ext cx="8280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https://www.nalog.gov.ru/rn77/related_activities/ucfns/dlucfns/</a:t>
            </a:r>
            <a:endParaRPr lang="ru-RU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 descr="C:\Users\5200-01-321\Desktop\ДЛ УЦ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916" y="445076"/>
            <a:ext cx="1173992" cy="117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724" y="1980432"/>
            <a:ext cx="4699744" cy="229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33" y="4140671"/>
            <a:ext cx="1082305" cy="50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Андрей\Desktop\ВТБ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71" y="3806475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38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86050" y="684287"/>
            <a:ext cx="8855652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 ОБРАТИТЕСЬ В ФНС РОССИИ ИЛИ В ОФИСЫ ДОВЕРЕННЫХ ЛИЦ ФНМ РОССИИ ДЛЯ ПОЛУЧЕНИЯ КЭП! 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22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164" y="1758010"/>
            <a:ext cx="89408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	Необходимо </a:t>
            </a:r>
            <a:r>
              <a:rPr lang="ru-RU" sz="2000" b="1" dirty="0" smtClean="0">
                <a:solidFill>
                  <a:srgbClr val="FF0000"/>
                </a:solidFill>
              </a:rPr>
              <a:t>ЗАРАНЕЕ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000" dirty="0">
                <a:solidFill>
                  <a:srgbClr val="FF0000"/>
                </a:solidFill>
              </a:rPr>
              <a:t>до наступления сроков массового предоставления налоговой и бухгалтерской отчетности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позаботиться о выпуске квалифицированных сертификатов в УЦ ФНС России. Это позволит вам снизить риски несвоевременного получения сертификата по причине несоответствия сведений заявителя, данным, содержащимся в информационных системах.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2164" y="3697002"/>
            <a:ext cx="89408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01 января 2023 года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прекратят свое действие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КЭП,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владельцами которых являются юридические лица и индивидуальные предприниматели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just"/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- выпущенные до 01 января 2022 года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коммерческими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УЦ, которые получили аккредитацию в соответствии с требованиями статьи 16 закона № 63-ФЗ после 01 июля 2020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года.</a:t>
            </a:r>
          </a:p>
          <a:p>
            <a:pPr algn="just"/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- выпускаемые в течение 2022 года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коммерческими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УЦ представителям юридических лиц, индивидуальных предпринимателей  по доверенности (с указанием в качестве владельца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кроме ЮЛ и ИП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физического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лица-представителя).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4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86050" y="325132"/>
            <a:ext cx="8855652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КЭП, ВЫДАННОГО УЦ ФНС РОССИИ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23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0869" y="1971806"/>
            <a:ext cx="894083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Где можно использовать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ключ ЭП?</a:t>
            </a:r>
          </a:p>
          <a:p>
            <a:endParaRPr lang="ru-RU" sz="10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электронных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площадках и сервисах. 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При предоставлении налоговых деклараций (расчетов):</a:t>
            </a:r>
          </a:p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   - через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операторов электронного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документооборота.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Для ведения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хозяйственной деятельности в рамках Федерального закона 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58775" indent="-358775"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   от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06.04.2011 № 63-ФЗ «Об электронной подписи»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2710" y="4788743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Что еще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потребуется для использования КЭП?</a:t>
            </a:r>
          </a:p>
          <a:p>
            <a:endParaRPr lang="ru-RU" sz="1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Для использования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КЭП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необходимо установить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дополнительное программное обеспечение в виде СКЗИ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КриптоПро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CSP 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6050" y="6707698"/>
            <a:ext cx="53467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https://www.nalog.gov.ru/rn77/service/pred_elv/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3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86050" y="515632"/>
            <a:ext cx="9601210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НУЖНО ДЛЯ ПОДПИСАНИЯ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ДОКУМЕНТОВ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01.01.2022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24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138448"/>
              </p:ext>
            </p:extLst>
          </p:nvPr>
        </p:nvGraphicFramePr>
        <p:xfrm>
          <a:off x="786050" y="1692399"/>
          <a:ext cx="8665106" cy="5499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8368"/>
                <a:gridCol w="3007806"/>
                <a:gridCol w="2768932"/>
              </a:tblGrid>
              <a:tr h="469598">
                <a:tc>
                  <a:txBody>
                    <a:bodyPr/>
                    <a:lstStyle/>
                    <a:p>
                      <a:pPr algn="ctr">
                        <a:lnSpc>
                          <a:spcPts val="174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Кто подписывает документ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Что нужно для подписания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Где </a:t>
                      </a:r>
                      <a:r>
                        <a:rPr lang="ru-RU" sz="1600" dirty="0" smtClean="0">
                          <a:effectLst/>
                        </a:rPr>
                        <a:t>получить СКПЭП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934046">
                <a:tc>
                  <a:txBody>
                    <a:bodyPr/>
                    <a:lstStyle/>
                    <a:p>
                      <a:pPr marL="85725" indent="0">
                        <a:lnSpc>
                          <a:spcPts val="174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Частное </a:t>
                      </a:r>
                      <a:r>
                        <a:rPr lang="ru-RU" sz="1600" dirty="0" smtClean="0">
                          <a:effectLst/>
                        </a:rPr>
                        <a:t>физическое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лицо (ФЛ)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ts val="174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Сертификат ключа проверки электронной подписи (СКПЭП) ФЛ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marR="0" indent="0" algn="l" defTabSz="685195" rtl="0" eaLnBrk="1" fontAlgn="auto" latinLnBrk="0" hangingPunct="1">
                        <a:lnSpc>
                          <a:spcPts val="17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Аккредитованный по новым требованиям коммерческий Удостоверяющий</a:t>
                      </a:r>
                      <a:r>
                        <a:rPr lang="ru-RU" sz="1600" baseline="0" dirty="0" smtClean="0">
                          <a:effectLst/>
                        </a:rPr>
                        <a:t> центр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(АУЦ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03554">
                <a:tc>
                  <a:txBody>
                    <a:bodyPr/>
                    <a:lstStyle/>
                    <a:p>
                      <a:pPr marL="85725" indent="0">
                        <a:lnSpc>
                          <a:spcPts val="174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Руководитель </a:t>
                      </a:r>
                      <a:r>
                        <a:rPr lang="ru-RU" sz="1600" dirty="0" smtClean="0">
                          <a:effectLst/>
                        </a:rPr>
                        <a:t>организации (ЮЛ)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ts val="174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СКПЭП </a:t>
                      </a:r>
                      <a:r>
                        <a:rPr lang="ru-RU" sz="1600" dirty="0">
                          <a:effectLst/>
                        </a:rPr>
                        <a:t>ЮЛ, в которой указан </a:t>
                      </a:r>
                      <a:r>
                        <a:rPr lang="ru-RU" sz="1600" dirty="0" smtClean="0">
                          <a:effectLst/>
                        </a:rPr>
                        <a:t>руководитель ЮЛ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ts val="174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ФНС и доверенные </a:t>
                      </a:r>
                      <a:r>
                        <a:rPr lang="ru-RU" sz="1600" dirty="0" smtClean="0">
                          <a:effectLst/>
                        </a:rPr>
                        <a:t>лица ФНС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55064">
                <a:tc>
                  <a:txBody>
                    <a:bodyPr/>
                    <a:lstStyle/>
                    <a:p>
                      <a:pPr marL="85725" marR="0" indent="0" algn="l" defTabSz="685195" rtl="0" eaLnBrk="1" fontAlgn="auto" latinLnBrk="0" hangingPunct="1">
                        <a:lnSpc>
                          <a:spcPts val="17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>
                          <a:effectLst/>
                        </a:rPr>
                        <a:t>Сотрудник </a:t>
                      </a:r>
                      <a:r>
                        <a:rPr lang="ru-RU" sz="1600" smtClean="0">
                          <a:effectLst/>
                        </a:rPr>
                        <a:t>организации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ts val="174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СКПЭП ФЛ </a:t>
                      </a:r>
                      <a:r>
                        <a:rPr lang="ru-RU" sz="1600" dirty="0">
                          <a:effectLst/>
                        </a:rPr>
                        <a:t>+ </a:t>
                      </a:r>
                      <a:r>
                        <a:rPr lang="ru-RU" sz="1600" dirty="0" smtClean="0">
                          <a:effectLst/>
                        </a:rPr>
                        <a:t>машиночитаемая доверенность</a:t>
                      </a:r>
                      <a:r>
                        <a:rPr lang="ru-RU" sz="1600" baseline="0" dirty="0" smtClean="0">
                          <a:effectLst/>
                        </a:rPr>
                        <a:t> (МЧД)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ru-RU" sz="1600" dirty="0">
                          <a:effectLst/>
                        </a:rPr>
                        <a:t>подписанная </a:t>
                      </a:r>
                      <a:r>
                        <a:rPr lang="ru-RU" sz="1600" dirty="0" smtClean="0">
                          <a:effectLst/>
                        </a:rPr>
                        <a:t> СКПЭП ЮЛ,</a:t>
                      </a:r>
                    </a:p>
                    <a:p>
                      <a:pPr marL="85725" indent="0">
                        <a:lnSpc>
                          <a:spcPts val="174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либо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СКПЭП ЮЛ, в которой указан сотрудник</a:t>
                      </a:r>
                      <a:r>
                        <a:rPr lang="ru-RU" sz="1600" baseline="0" dirty="0" smtClean="0">
                          <a:effectLst/>
                        </a:rPr>
                        <a:t> ЮЛ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marR="0" indent="0" algn="l" defTabSz="685195" rtl="0" eaLnBrk="1" fontAlgn="auto" latinLnBrk="0" hangingPunct="1">
                        <a:lnSpc>
                          <a:spcPts val="17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Аккредитованный по новым требованиям коммерческий Удостоверяющий</a:t>
                      </a:r>
                      <a:r>
                        <a:rPr lang="ru-RU" sz="1600" baseline="0" dirty="0" smtClean="0">
                          <a:effectLst/>
                        </a:rPr>
                        <a:t> центр</a:t>
                      </a:r>
                      <a:r>
                        <a:rPr lang="ru-RU" sz="1600" dirty="0" smtClean="0">
                          <a:effectLst/>
                        </a:rPr>
                        <a:t> (АУЦ)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31440">
                <a:tc>
                  <a:txBody>
                    <a:bodyPr/>
                    <a:lstStyle/>
                    <a:p>
                      <a:pPr marL="85725" indent="0">
                        <a:lnSpc>
                          <a:spcPts val="174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Индивидуальный предприниматель (ИП)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ts val="174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СКПЭП ИП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ts val="174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ФНС и доверенные </a:t>
                      </a:r>
                      <a:r>
                        <a:rPr lang="ru-RU" sz="1600" dirty="0" smtClean="0">
                          <a:effectLst/>
                        </a:rPr>
                        <a:t>лица ФНС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44762">
                <a:tc>
                  <a:txBody>
                    <a:bodyPr/>
                    <a:lstStyle/>
                    <a:p>
                      <a:pPr marL="85725" indent="0">
                        <a:lnSpc>
                          <a:spcPts val="174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Сотрудник ИП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marR="0" indent="0" algn="l" defTabSz="1042872" rtl="0" eaLnBrk="1" fontAlgn="auto" latinLnBrk="0" hangingPunct="1">
                        <a:lnSpc>
                          <a:spcPts val="17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СКПЭП ФЛ </a:t>
                      </a:r>
                      <a:r>
                        <a:rPr lang="ru-RU" sz="1600" dirty="0">
                          <a:effectLst/>
                        </a:rPr>
                        <a:t>+ </a:t>
                      </a:r>
                      <a:r>
                        <a:rPr lang="ru-RU" sz="1600" dirty="0" smtClean="0">
                          <a:effectLst/>
                        </a:rPr>
                        <a:t>машиночитаемая доверенность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ru-RU" sz="1600" dirty="0">
                          <a:effectLst/>
                        </a:rPr>
                        <a:t>подписанная </a:t>
                      </a:r>
                      <a:r>
                        <a:rPr lang="ru-RU" sz="1600" dirty="0" smtClean="0">
                          <a:effectLst/>
                        </a:rPr>
                        <a:t>СКПЭП ИП, 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либо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СКПЭП ИП, в которой указан сотрудник</a:t>
                      </a:r>
                      <a:r>
                        <a:rPr lang="ru-RU" sz="1600" baseline="0" dirty="0" smtClean="0">
                          <a:effectLst/>
                        </a:rPr>
                        <a:t> ИП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marR="0" indent="0" algn="l" defTabSz="685195" rtl="0" eaLnBrk="1" fontAlgn="auto" latinLnBrk="0" hangingPunct="1">
                        <a:lnSpc>
                          <a:spcPts val="17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Аккредитованный по новым требованиям коммерческий Удостоверяющий</a:t>
                      </a:r>
                      <a:r>
                        <a:rPr lang="ru-RU" sz="1600" baseline="0" dirty="0" smtClean="0">
                          <a:effectLst/>
                        </a:rPr>
                        <a:t> центр</a:t>
                      </a:r>
                      <a:r>
                        <a:rPr lang="ru-RU" sz="1600" dirty="0" smtClean="0">
                          <a:effectLst/>
                        </a:rPr>
                        <a:t> (АУЦ)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18119">
                <a:tc>
                  <a:txBody>
                    <a:bodyPr/>
                    <a:lstStyle/>
                    <a:p>
                      <a:pPr marL="85725" indent="0">
                        <a:lnSpc>
                          <a:spcPts val="174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Нотариус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ts val="174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СКПЭП нотариуса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ts val="174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ФНС России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39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86050" y="515632"/>
            <a:ext cx="8855652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ПОДДЕРЖКА УЦ ФНС РОССИИ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25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6050" y="1980431"/>
            <a:ext cx="94571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Служба технической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поддержки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УЦ ФНС России  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обращение подается на сайте ФНС России    </a:t>
            </a:r>
          </a:p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en-US" sz="1800" dirty="0" smtClean="0">
                <a:solidFill>
                  <a:srgbClr val="FF0000"/>
                </a:solidFill>
              </a:rPr>
              <a:t>https</a:t>
            </a:r>
            <a:r>
              <a:rPr lang="en-US" sz="1800" dirty="0">
                <a:solidFill>
                  <a:srgbClr val="FF0000"/>
                </a:solidFill>
              </a:rPr>
              <a:t>://www.nalog.gov.ru/rn77/service/service_feedback/?</a:t>
            </a:r>
            <a:r>
              <a:rPr lang="en-US" sz="1800" dirty="0" smtClean="0">
                <a:solidFill>
                  <a:srgbClr val="FF0000"/>
                </a:solidFill>
              </a:rPr>
              <a:t>service=83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2. Единый контакт-центр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ФНС России: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3538"/>
            <a:r>
              <a:rPr lang="ru-RU" dirty="0" smtClean="0">
                <a:solidFill>
                  <a:srgbClr val="FF0000"/>
                </a:solidFill>
              </a:rPr>
              <a:t>8-800-222-2222.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63538" indent="-363538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3. Операторы электронного документооборота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у которых налогоплательщик обслуживается.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2" name="Picture 2" descr="C:\Users\5200-01-321\Desktop\Техподдерж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489" y="1980431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4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86050" y="353707"/>
            <a:ext cx="8855652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ЗАДАВАЕМЫЕ ВОПРОСЫ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26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3291" y="1523933"/>
            <a:ext cx="924117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1. Почему нужно получить КЭП в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налоговых органах, если уже имеется электронная подпись?</a:t>
            </a: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  <a:p>
            <a:pPr marL="266700" algn="just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соответствии с Федеральным законом от 27.12.2019 №476-ФЗ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с 01.01.2022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КЭП для руководителей ЮЛ, ИП и нотариусов выдает только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УЦ ФНС России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. Согласно Федеральному закону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от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30.12.2021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№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443-ФЗ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с 01.01.2023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ЮЛ и ИП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не смогут работать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без КЭП УЦ ФНС России.</a:t>
            </a:r>
          </a:p>
          <a:p>
            <a:pPr marL="266700" algn="just"/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  <a:p>
            <a:pPr marL="266700" indent="-266700" algn="just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2. Бесплатно ли можно получить КЭП в налоговых органах и у доверенных лиц ФНС России? </a:t>
            </a:r>
          </a:p>
          <a:p>
            <a:pPr marL="261938" algn="just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Государственная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услуга по выдаче электронной подписи в налоговом органе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бесплатная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, пошлина не взимается. </a:t>
            </a:r>
            <a:endParaRPr lang="ru-RU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61938" algn="just"/>
            <a:endParaRPr lang="ru-RU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61938" indent="-261938" algn="just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3. Кто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может получить электронную подпись? </a:t>
            </a:r>
            <a:endParaRPr lang="ru-RU" sz="1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61938" algn="just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От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юридического лица это руководитель компании, который действует от лица компании </a:t>
            </a:r>
            <a:r>
              <a:rPr lang="ru-RU" sz="1500" u="sng" dirty="0">
                <a:solidFill>
                  <a:schemeClr val="tx2">
                    <a:lumMod val="75000"/>
                  </a:schemeClr>
                </a:solidFill>
              </a:rPr>
              <a:t>без доверенности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, а также индивидуальный предприниматель и нотариус. </a:t>
            </a:r>
            <a:endParaRPr lang="ru-RU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61938" algn="just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Если у организации несколько руководителей, действующих без доверенности – каждый может получить КЭП, записанный на свой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сертифицированный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ключевой носитель информации.</a:t>
            </a:r>
          </a:p>
          <a:p>
            <a:pPr marL="261938" algn="just"/>
            <a:endParaRPr lang="ru-RU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61938" indent="-261938" algn="just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4. Что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нужно для получения электронной подписи? </a:t>
            </a: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  <a:p>
            <a:pPr marL="261938" algn="just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- оформить заявление в Личном Кабинете налогоплательщика на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выпуск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КСКПЭП (КЭП); </a:t>
            </a: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  <a:p>
            <a:pPr marL="261938" algn="just"/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- основной документ, удостоверяющий личность; </a:t>
            </a:r>
          </a:p>
          <a:p>
            <a:pPr marL="411163" indent="-149225" algn="just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сведения: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СНИЛС, ИНН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заявителя-ФЛ,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ИНН и ОГРН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заявителя-ЮЛ (для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ЮЛ), ОГРНИП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заявителя-ИП (для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ИП); </a:t>
            </a:r>
          </a:p>
          <a:p>
            <a:pPr marL="261938" algn="just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-  для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нотариусов: удостоверение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нотариуса; </a:t>
            </a:r>
          </a:p>
          <a:p>
            <a:pPr marL="261938" algn="just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-  сертифицированный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носитель ключевой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информации (</a:t>
            </a: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</a:rPr>
              <a:t>токен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). </a:t>
            </a:r>
          </a:p>
        </p:txBody>
      </p:sp>
      <p:pic>
        <p:nvPicPr>
          <p:cNvPr id="7170" name="Picture 2" descr="C:\Users\5200-01-321\Desktop\вопрос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5" y="506118"/>
            <a:ext cx="1017815" cy="101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0156" y="7213520"/>
            <a:ext cx="53467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https://www.nalog.gov.ru/rn77/related_activities/ucfns/ucfaq/</a:t>
            </a:r>
            <a:endParaRPr lang="ru-RU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5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86050" y="515632"/>
            <a:ext cx="8855652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ЗАДАВАЕМЫЕ ВОПРОСЫ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27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9277" y="1692399"/>
            <a:ext cx="924117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5.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Какой сертифицированный носитель нужно принести? </a:t>
            </a:r>
          </a:p>
          <a:p>
            <a:pPr marL="261938"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Сертифицированный носитель ключевой информации (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токен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), у которого есть действительный сертификат соответствия безопасности ФСТЭК России или ФСБ России. Сам сертификат предъявлять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необязательно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Токен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- это не «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флешка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66700" indent="-266700" algn="just"/>
            <a:endParaRPr lang="ru-RU" sz="1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66700" indent="-266700"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6. Какие сертифицированные носители ключевой информации поддерживаются УЦ ФНС России?</a:t>
            </a:r>
          </a:p>
          <a:p>
            <a:pPr marL="266700"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УЦ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ФНС России поддерживает ключевые носители формата USB Тип-А, в частности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Рутокен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Lite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Рутокен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S,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Рутокен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ЭЦП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2.0,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JaCarta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LT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JaCarta-2 ГОСТ,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ESMART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Token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ESMART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Token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ГОСТ и другие, соответствующие установленным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требованиям.</a:t>
            </a:r>
          </a:p>
          <a:p>
            <a:pPr marL="266700" algn="just"/>
            <a:endParaRPr lang="ru-RU" sz="1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66700" indent="-266700"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7. Где можно приобрести сертифицированный носитель?</a:t>
            </a:r>
          </a:p>
          <a:p>
            <a:pPr marL="266700"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 точках выдачи КЭП в налоговых органах, у производителей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токенов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(через официальный сайт, интернет-магазин) и у партнеров, у операторов электронного документооборота, в удостоверяющих центрах и т.д.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1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8. Для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чего нужна электронная подпись? Где ее можно использовать?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28600"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КЭП можно использовать для сдачи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отчетности в государственные органы,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работы с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различными системами и ресурсами, осуществления финансово-хозяйственной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деятельности в рамках Федерального закона от 06.04.2011 № 63-ФЗ «Об электронной подписи». 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C:\Users\5200-01-321\Desktop\вопрос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5" y="506118"/>
            <a:ext cx="1017815" cy="101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0156" y="6945709"/>
            <a:ext cx="53467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https://www.nalog.gov.ru/rn77/related_activities/ucfns/ucfaq/</a:t>
            </a:r>
            <a:endParaRPr lang="ru-RU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86050" y="515632"/>
            <a:ext cx="8855652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ЗАДАВАЕМЫЕ ВОПРОСЫ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28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9277" y="1692399"/>
            <a:ext cx="924117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9.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В каких системах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налогоплательщики могут пользовать полученную в налоговых органах КЭП (Маркировка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товара, ЕГАИС, Торговые площадки (государственные, коммерческие)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 marL="266700"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Пользоваться КЭП допускается в любых ресурсах, на электронных площадках 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сервисах.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Например, КЭП УЦ ФНС России работает в системе ЕГАИС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. Данный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вопрос относится к компетенции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Минцифры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России.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требованиям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Минцифры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России всем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операторам информационных систем необходимо доработать свои информационные системы в соответствии с нормами Федерального закона № 63-ФЗ «Об электронной подписи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». </a:t>
            </a:r>
          </a:p>
          <a:p>
            <a:pPr marL="266700" algn="just"/>
            <a:endParaRPr lang="ru-RU" sz="8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10.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Когда можно начинать пользоваться КЭП? Какой срок действия КЭП?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marL="357188"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Использовать КЭП можно сразу после получения в налоговом органе. Полученная в налоговом органе электронная подпись полностью легитимна и имеет срок действия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15 месяцев.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Например, если КЭП получили в налоговом органе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10.02.2022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– КЭП будет действовать с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10.02.2022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10.05.2023.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Перевыпуск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будет осуществляться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удаленно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800" b="1" dirty="0">
              <a:solidFill>
                <a:schemeClr val="tx2">
                  <a:lumMod val="75000"/>
                </a:schemeClr>
              </a:solidFill>
            </a:endParaRPr>
          </a:p>
          <a:p>
            <a:pPr marL="323850" indent="-323850"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11.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Какое количество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КЭП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можно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получить в налоговом органе и у доверенных лиц ФНС России?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marL="323850"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На одного руководителя организации, индивидуального предпринимателя и нотариуса выдается только 1 ключ ЭП и квалифицированный сертификат. Если заявитель является руководителем нескольких организаций, то выдается несколько ключей ЭП - на каждую организацию свой и в единственном числе.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66700" indent="-266700" algn="just"/>
            <a:endParaRPr lang="ru-RU" sz="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C:\Users\5200-01-321\Desktop\вопрос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5" y="506118"/>
            <a:ext cx="1017815" cy="101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0156" y="6945709"/>
            <a:ext cx="53467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https://www.nalog.gov.ru/rn77/related_activities/ucfns/ucfaq/</a:t>
            </a:r>
            <a:endParaRPr lang="ru-RU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4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86050" y="515632"/>
            <a:ext cx="8855652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ЗАДАВАЕМЫЕ ВОПРОСЫ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29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9277" y="1692399"/>
            <a:ext cx="924117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12. Можно ли одновременно пользоваться КЭП, выданной в налоговых органах, и КЭП, выданных в других аккредитованных удостоверяющих центрах?</a:t>
            </a:r>
          </a:p>
          <a:p>
            <a:pPr marL="361950"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Можно. Можно пользоваться несколькими КЭП, в том числе выданных в налоговых органах и в других аккредитованных удостоверяющих центрах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marL="447675" indent="-447675" algn="just"/>
            <a:endParaRPr lang="ru-RU" sz="1000" b="1" dirty="0">
              <a:solidFill>
                <a:schemeClr val="tx2">
                  <a:lumMod val="75000"/>
                </a:schemeClr>
              </a:solidFill>
            </a:endParaRPr>
          </a:p>
          <a:p>
            <a:pPr marL="447675" indent="-447675" algn="just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13.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Когда будет опубликован список доверенных лиц ФНС России? Где будет опубликован?</a:t>
            </a:r>
          </a:p>
          <a:p>
            <a:pPr marL="447675"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У ФНС России появились доверенные лица ФНС России, у которых можно получить КЭП. Это ПАО «Сбербанк России», АО «Аналитический центр», Банк ВТБ (ПАО). Информация о доверенных лицах ФНС России опубликована на сайте ФНС России 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https://www.nalog.gov.ru/rn77/related_activities/ucfns/dlucfns/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marL="447675" algn="just"/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  <a:p>
            <a:pPr marL="447675" indent="-447675"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14. Сколько КЭП можно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получить на одном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токене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, если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заявитель является руководителем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в нескольких организациях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 marL="447675"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На один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токен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заявителя может записываться более 30 ключей ЭП в зависимости от объема памяти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токена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. На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токене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должны быть записаны ключи ЭП, выданные только на этого заявителя.</a:t>
            </a:r>
          </a:p>
          <a:p>
            <a:pPr marL="447675" algn="just"/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  <a:p>
            <a:pPr marL="447675" lvl="0" indent="-447675"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15. Возможна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ли выдача КЭП руководителю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организации в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другом регионе по экстерриториальному принципу?</a:t>
            </a:r>
          </a:p>
          <a:p>
            <a:pPr marL="447675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Возможна. Получить КЭП можно в любой точке выдачи КЭП налоговых органов по всей России. Услуга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предоставляется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экстерриториально.</a:t>
            </a:r>
            <a:endParaRPr lang="ru-RU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C:\Users\5200-01-321\Desktop\вопрос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5" y="506118"/>
            <a:ext cx="1017815" cy="101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0156" y="6945709"/>
            <a:ext cx="53467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https://www.nalog.gov.ru/rn77/related_activities/ucfns/ucfaq/</a:t>
            </a:r>
            <a:endParaRPr lang="ru-RU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85944" y="488206"/>
            <a:ext cx="8161050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РАЗЪЯСНЕНИЯ МИНЦИФРЫ ПО ИСПОЛЬЗОВАНИЮ КЭП В 2022 ГОДУ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3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2164" y="6845617"/>
            <a:ext cx="9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https://www.nalog.gov.ru/rn77/related_activities/el_doc/use_electronic_sign/11198711/</a:t>
            </a:r>
            <a:endParaRPr lang="ru-RU" sz="1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5200-01-321\Desktop\Минцифр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051" y="584969"/>
            <a:ext cx="1105420" cy="110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2229" y="2340471"/>
            <a:ext cx="93610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4375"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Порядок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применения после 1 января 2022 года сертификатов квалифицированной электронной подписи, выданных удостоверяющими центрами, аккредитованными после 1 июля 2020 года.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ЮЛ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ИП,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получившие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квалифицированные сертификаты КПЭП,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созданные аккредитованными после 1 июля 2020 года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УЦ, </a:t>
            </a:r>
            <a:r>
              <a:rPr lang="ru-RU" sz="2000" b="1" dirty="0">
                <a:solidFill>
                  <a:srgbClr val="FF0000"/>
                </a:solidFill>
              </a:rPr>
              <a:t>вправе применять такие сертификаты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после 1 января 2022 года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до окончания срока действия таких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сертификатов,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но не  позднее 01 января 2023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(в соответствии  с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Федеральным законом от  30.12.202 № 443-ФЗ)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окончании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срока действия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квалифицированных сертификатов КПЭП ЮЛ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ИП могут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использовать </a:t>
            </a:r>
            <a:r>
              <a:rPr lang="ru-RU" sz="2000" b="1" dirty="0">
                <a:solidFill>
                  <a:srgbClr val="FF0000"/>
                </a:solidFill>
              </a:rPr>
              <a:t>только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сертификаты квалифицированной электронной подписи, выданные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удостоверяющим центром ФНС России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86050" y="515632"/>
            <a:ext cx="8855652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ЗАДАВАЕМЫЕ ВОПРОСЫ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30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65" y="1583394"/>
            <a:ext cx="94106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16.   Порядок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получения ЭЦП для бухгалтера, обслуживающего ЮЛ по договору?</a:t>
            </a:r>
          </a:p>
          <a:p>
            <a:pPr indent="447675"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Порядок получения такой же как и ранее. Новый порядок может использоваться с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01.03.2022. Обязательное применение нового порядка устанавливается  с 01.01.2023.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indent="447675" algn="just"/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</a:rPr>
              <a:t>Новый порядок предполагает следующее: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бухгалтеру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необходимо будет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в 2022 году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получить КЭП на себя (как на физическое лицо) в коммерческом аккредитованном УЦ. Руководитель организации, которого обслуживает бухгалтер, должен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получить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КЭП в налоговых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органах или иметь действующий КЭП от аккредитованного по новым требованиям УЦ (далее - АУЦ). 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indent="447675"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Руководитель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должен подписать ключом ЭП, полученным в налоговых органах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, или ключом АУЦ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 эл. виде машиночитаемую доверенность на бухгалтера. </a:t>
            </a:r>
          </a:p>
          <a:p>
            <a:pPr indent="447675"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Бухгалтер после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подписывает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отчетность организации с помощью своего КЭП ФЛ и прикладывает машиночитаемую доверенность в эл. виде, подписанную ключом ЭП руководителя организации, полученным в налоговых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органах, или ключом АУЦ.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marL="447675" indent="-447675" algn="just"/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C:\Users\5200-01-321\Desktop\вопрос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5" y="506118"/>
            <a:ext cx="1017815" cy="101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2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86050" y="515632"/>
            <a:ext cx="8855652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ЗАДАВАЕМЫЕ ВОПРОСЫ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31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7785" y="1575702"/>
            <a:ext cx="93610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17.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Утвержден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ли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формат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машиночитаемой доверенности?</a:t>
            </a:r>
          </a:p>
          <a:p>
            <a:pPr marL="361950" algn="just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Приказом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ФНС России от 30.04.2021 № ЕД-7-26/445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@ утвержден формат машиночитаемой доверенности и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порядок направления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доверенности. Приказ действует с 22.08.2021. Опубликован на сайте ФНС России (</a:t>
            </a:r>
            <a:r>
              <a:rPr lang="en-US" sz="1500" i="1" dirty="0" smtClean="0">
                <a:solidFill>
                  <a:schemeClr val="tx2">
                    <a:lumMod val="75000"/>
                  </a:schemeClr>
                </a:solidFill>
              </a:rPr>
              <a:t>https</a:t>
            </a:r>
            <a:r>
              <a:rPr lang="en-US" sz="1500" i="1" dirty="0">
                <a:solidFill>
                  <a:schemeClr val="tx2">
                    <a:lumMod val="75000"/>
                  </a:schemeClr>
                </a:solidFill>
              </a:rPr>
              <a:t>://www.nalog.gov.ru/rn77/about_fts/docs/11198151</a:t>
            </a:r>
            <a:r>
              <a:rPr lang="en-US" sz="1500" i="1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1500" i="1" dirty="0" smtClean="0">
                <a:solidFill>
                  <a:schemeClr val="tx2">
                    <a:lumMod val="75000"/>
                  </a:schemeClr>
                </a:solidFill>
              </a:rPr>
              <a:t>).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В 2022 году будет переходный период по добровольному использованию машиночитаемых доверенностей.</a:t>
            </a:r>
          </a:p>
          <a:p>
            <a:pPr marL="361950" algn="just"/>
            <a:endParaRPr lang="ru-RU" sz="1000" b="1" dirty="0">
              <a:solidFill>
                <a:schemeClr val="tx2">
                  <a:lumMod val="75000"/>
                </a:schemeClr>
              </a:solidFill>
            </a:endParaRPr>
          </a:p>
          <a:p>
            <a:pPr marL="361950" lvl="0" indent="-361950" algn="just">
              <a:tabLst>
                <a:tab pos="358775" algn="l"/>
              </a:tabLst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18.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Можно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ли получить КЭП юридическим лицам, которые находятся в стадии банкротства?</a:t>
            </a:r>
          </a:p>
          <a:p>
            <a:pPr marL="361950" algn="just"/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Можно. </a:t>
            </a:r>
            <a:endParaRPr lang="ru-RU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000" b="1" dirty="0">
              <a:solidFill>
                <a:schemeClr val="tx2">
                  <a:lumMod val="75000"/>
                </a:schemeClr>
              </a:solidFill>
            </a:endParaRPr>
          </a:p>
          <a:p>
            <a:pPr marL="361950" lvl="0" indent="-361950" algn="just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19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. Будут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ли налоговые органы выдавать КЭП для руководителей филиалов (подразделений)  ЮЛ?</a:t>
            </a:r>
          </a:p>
          <a:p>
            <a:pPr marL="361950" algn="just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Не будут. КЭП выдаются только руководителям организаций, которые имеют право действовать от имени юридического лица без доверенности.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Руководитель ЮЛ может делегировать полномочия доверенностью на сотрудника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организации (в том числе на руководителя филиала или подразделения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 marL="361950" indent="-361950" algn="just">
              <a:tabLst>
                <a:tab pos="358775" algn="l"/>
              </a:tabLst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20.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Необходимо ли </a:t>
            </a:r>
            <a:r>
              <a:rPr lang="ru-RU" sz="1500" b="1" dirty="0" err="1">
                <a:solidFill>
                  <a:schemeClr val="tx2">
                    <a:lumMod val="75000"/>
                  </a:schemeClr>
                </a:solidFill>
              </a:rPr>
              <a:t>перевыпускать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 КЭП в случае смены сведений, указанных в квалифицированном сертификате (фамилия руководителя, должность, адрес и т.д.)</a:t>
            </a:r>
          </a:p>
          <a:p>
            <a:pPr marL="361950" indent="-361950" algn="just"/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	В соответствии с Федеральным законом от 06.04.2011 №63-ФЗ «Об электронной подписи» необходимо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перевыпускать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квалифицированный сертификат и КЭП при изменении любых сведений, хранящихся в квалифицированном сертификате. </a:t>
            </a:r>
          </a:p>
          <a:p>
            <a:pPr marL="361950" algn="just"/>
            <a:endParaRPr lang="ru-RU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1950" algn="just"/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  <a:p>
            <a:pPr marL="361950" lvl="0" indent="-361950" algn="just"/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C:\Users\5200-01-321\Desktop\вопрос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5" y="506118"/>
            <a:ext cx="1017815" cy="101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90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OECD_4smal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CF9"/>
              </a:clrFrom>
              <a:clrTo>
                <a:srgbClr val="FFFCF9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478" r="7600"/>
          <a:stretch>
            <a:fillRect/>
          </a:stretch>
        </p:blipFill>
        <p:spPr>
          <a:xfrm rot="19428370">
            <a:off x="4336190" y="1038550"/>
            <a:ext cx="6147283" cy="5060382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3688" y="287338"/>
            <a:ext cx="10106025" cy="7000875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10" tIns="60720" rIns="121410" bIns="60720" anchor="ctr"/>
          <a:lstStyle/>
          <a:p>
            <a:pPr algn="ctr" defTabSz="12136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2" name="TextBox 42"/>
          <p:cNvSpPr txBox="1">
            <a:spLocks noChangeArrowheads="1"/>
          </p:cNvSpPr>
          <p:nvPr/>
        </p:nvSpPr>
        <p:spPr bwMode="auto">
          <a:xfrm>
            <a:off x="301625" y="3054350"/>
            <a:ext cx="95599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402" tIns="53222" rIns="106402" bIns="53222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990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100" i="1" dirty="0">
                <a:ln w="0"/>
                <a:solidFill>
                  <a:srgbClr val="005AA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СПАСИБО ЗА ВНИМАНИЕ!</a:t>
            </a:r>
          </a:p>
        </p:txBody>
      </p:sp>
      <p:pic>
        <p:nvPicPr>
          <p:cNvPr id="5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8409" y1="81227" x2="57197" y2="80866"/>
                        <a14:foregroundMark x1="55682" y1="93141" x2="29167" y2="94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480219"/>
            <a:ext cx="1656184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22" y="1638747"/>
            <a:ext cx="7233407" cy="529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85001" y="325785"/>
            <a:ext cx="8161050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АККРЕДИТАЦИЯ УДОСТОВЕРЯЮЩИХ ЦЕНТРОВ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4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2164" y="6845617"/>
            <a:ext cx="9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https://digital.gov.ru/ru/activity/govservices/2/</a:t>
            </a:r>
            <a:endParaRPr lang="ru-RU" sz="1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5200-01-321\Desktop\Аккредитация УЦ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060" y="488949"/>
            <a:ext cx="11715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14252" y="5004694"/>
            <a:ext cx="446449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68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5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6892" y="6948983"/>
            <a:ext cx="9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https://digital.gov.ru/ru/activity/govservices/2/</a:t>
            </a:r>
            <a:endParaRPr lang="ru-RU" sz="1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5200-01-321\Desktop\Аккредитация УЦ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060" y="488949"/>
            <a:ext cx="11715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6891" y="5997097"/>
            <a:ext cx="9271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2925" algn="l"/>
                <a:tab pos="712788" algn="l"/>
              </a:tabLs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09.03.2022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всего </a:t>
            </a:r>
            <a:r>
              <a:rPr lang="ru-RU" sz="1800" b="1" dirty="0" smtClean="0">
                <a:solidFill>
                  <a:srgbClr val="FF0000"/>
                </a:solidFill>
              </a:rPr>
              <a:t>41 удостоверяющий центр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аккредитован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новым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требованиям. КЭП и квалифицированные сертификаты только аккредитованных по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новым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требованиям УЦ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могут применяться после 01.01.2022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785001" y="341805"/>
            <a:ext cx="8161050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АККРЕДИТАЦИЯ УДОСТОВЕРЯЮЩИХ ЦЕНТРОВ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68" y="1656163"/>
            <a:ext cx="6901925" cy="434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16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49DC2-6DF3-4C8C-B9EC-84C7C1B9F04E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61790" y="478929"/>
            <a:ext cx="8097204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УЦ, АККРЕДИТОВАННЫЕ ПО НОВЫМ ТРЕБОВАНИЯМ НА 01.01.2022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2204" y="1814905"/>
            <a:ext cx="835337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  <a:tabLst>
                <a:tab pos="542925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ФНС России</a:t>
            </a:r>
          </a:p>
          <a:p>
            <a:pPr marL="342900" indent="-342900" algn="just">
              <a:buFont typeface="+mj-lt"/>
              <a:buAutoNum type="arabicPeriod"/>
              <a:tabLst>
                <a:tab pos="542925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Центральный Банк России</a:t>
            </a:r>
          </a:p>
          <a:p>
            <a:pPr marL="342900" indent="-342900" algn="just">
              <a:buFont typeface="+mj-lt"/>
              <a:buAutoNum type="arabicPeriod"/>
              <a:tabLst>
                <a:tab pos="542925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Федеральное Казначейство</a:t>
            </a:r>
          </a:p>
          <a:p>
            <a:pPr marL="342900" indent="-342900" algn="just">
              <a:buFont typeface="+mj-lt"/>
              <a:buAutoNum type="arabicPeriod"/>
              <a:tabLst>
                <a:tab pos="542925" algn="l"/>
              </a:tabLs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ООО «Компания «Тензор»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  <a:tabLst>
                <a:tab pos="542925" algn="l"/>
              </a:tabLs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ООО «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Такском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»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  <a:tabLst>
                <a:tab pos="542925" algn="l"/>
              </a:tabLs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АО «ПФ«СКБ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Контур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marL="342900" indent="-342900" algn="just">
              <a:buFont typeface="+mj-lt"/>
              <a:buAutoNum type="arabicPeriod"/>
              <a:tabLst>
                <a:tab pos="542925" algn="l"/>
              </a:tabLs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АО «КАЛУГА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АСТРАЛ»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  <a:tabLst>
                <a:tab pos="542925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АО «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ИнфоТеКС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Интернет Траст»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  <a:tabLst>
                <a:tab pos="542925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ПАО «Сбербанк России»</a:t>
            </a:r>
          </a:p>
          <a:p>
            <a:pPr marL="342900" indent="-342900" algn="just">
              <a:buFont typeface="+mj-lt"/>
              <a:buAutoNum type="arabicPeriod"/>
              <a:tabLst>
                <a:tab pos="542925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АО «Аналитический центр»</a:t>
            </a:r>
          </a:p>
          <a:p>
            <a:pPr marL="342900" indent="-342900" algn="just">
              <a:buFont typeface="+mj-lt"/>
              <a:buAutoNum type="arabicPeriod"/>
              <a:tabLst>
                <a:tab pos="542925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Банк ВТБ ПАО</a:t>
            </a:r>
          </a:p>
          <a:p>
            <a:pPr marL="342900" indent="-342900" algn="just">
              <a:buFont typeface="+mj-lt"/>
              <a:buAutoNum type="arabicPeriod"/>
              <a:tabLst>
                <a:tab pos="542925" algn="l"/>
              </a:tabLs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АО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«Почта России»</a:t>
            </a:r>
          </a:p>
          <a:p>
            <a:pPr algn="just">
              <a:tabLst>
                <a:tab pos="542925" algn="l"/>
              </a:tabLst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tabLst>
                <a:tab pos="542925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……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ряд банков, ряд операторов мобильной связи</a:t>
            </a:r>
          </a:p>
          <a:p>
            <a:pPr algn="just">
              <a:tabLst>
                <a:tab pos="542925" algn="l"/>
              </a:tabLst>
            </a:pPr>
            <a:endParaRPr lang="ru-RU" sz="20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tabLst>
                <a:tab pos="542925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41.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ПАО «Вымпел-Коммуникации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»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5557698" y="1814905"/>
            <a:ext cx="371789" cy="8856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5562724" y="2832215"/>
            <a:ext cx="366763" cy="10952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15660" y="1965320"/>
            <a:ext cx="19051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2925" algn="l"/>
              </a:tabLs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Аккредитованы по ФЗ №63-ФЗ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15660" y="3210573"/>
            <a:ext cx="21512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2925" algn="l"/>
              </a:tabLs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Операторы ТКС</a:t>
            </a:r>
          </a:p>
        </p:txBody>
      </p:sp>
    </p:spTree>
    <p:extLst>
      <p:ext uri="{BB962C8B-B14F-4D97-AF65-F5344CB8AC3E}">
        <p14:creationId xmlns:p14="http://schemas.microsoft.com/office/powerpoint/2010/main" val="2412680391"/>
      </p:ext>
    </p:extLst>
  </p:cSld>
  <p:clrMapOvr>
    <a:masterClrMapping/>
  </p:clrMapOvr>
  <p:transition spd="med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85001" y="493787"/>
            <a:ext cx="8161050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ПОЛОЖЕНИЯ ФЕДЕРАЛЬНОГО ЗАКОНА  ОТ 30.12.2021 №443-ФЗ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7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3166" y="6845617"/>
            <a:ext cx="900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accent1">
                    <a:lumMod val="50000"/>
                  </a:schemeClr>
                </a:solidFill>
              </a:rPr>
              <a:t>http://publication.pravo.gov.ru/Document/View/0001202112300007?index=0&amp;rangeSize=1</a:t>
            </a:r>
            <a:endParaRPr lang="ru-RU" sz="1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4670" y="2268463"/>
            <a:ext cx="9361040" cy="3685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800" b="1" dirty="0" smtClean="0">
                <a:solidFill>
                  <a:srgbClr val="FF0000"/>
                </a:solidFill>
              </a:rPr>
              <a:t>Все </a:t>
            </a:r>
            <a:r>
              <a:rPr lang="ru-RU" sz="1800" b="1" dirty="0">
                <a:solidFill>
                  <a:srgbClr val="FF0000"/>
                </a:solidFill>
              </a:rPr>
              <a:t>сертификаты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и КЭП, выданные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коммерческими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аккредитованными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УЦ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для ЮЛ и ИП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будут </a:t>
            </a:r>
            <a:r>
              <a:rPr lang="ru-RU" sz="1800" b="1" dirty="0">
                <a:solidFill>
                  <a:srgbClr val="FF0000"/>
                </a:solidFill>
              </a:rPr>
              <a:t>действовать </a:t>
            </a:r>
            <a:r>
              <a:rPr lang="ru-RU" sz="1800" b="1" dirty="0" smtClean="0">
                <a:solidFill>
                  <a:srgbClr val="FF0000"/>
                </a:solidFill>
              </a:rPr>
              <a:t>до 31.12.2022.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05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7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 smtClean="0">
                <a:solidFill>
                  <a:srgbClr val="FF0000"/>
                </a:solidFill>
              </a:rPr>
              <a:t>Разрешено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в 2022 году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продолжить применять КЭП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выданные коммерческими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аккредитованными УЦ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для обычных сотрудников (</a:t>
            </a:r>
            <a:r>
              <a:rPr lang="ru-RU" sz="1800" b="1" dirty="0" smtClean="0">
                <a:solidFill>
                  <a:srgbClr val="FF0000"/>
                </a:solidFill>
              </a:rPr>
              <a:t>представителей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ЮЛ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и ИП (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включая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кредитные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финансовые организации),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в том числе без использования машиночитаемых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доверенностей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b="1" dirty="0">
                <a:solidFill>
                  <a:srgbClr val="FF0000"/>
                </a:solidFill>
              </a:rPr>
              <a:t>До 31.12.2022 введена отсрочка 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на обязательное применение машиночитаемых доверенностей (информационные системы будут работать как с ними, так и без них).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000" y="1744802"/>
            <a:ext cx="91702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Дополняет и вносит изменения в Федеральный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закон от 27 декабря 2019 №476-ФЗ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41" y="5838671"/>
            <a:ext cx="9170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В 2023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году для  </a:t>
            </a:r>
            <a:r>
              <a:rPr lang="ru-RU" sz="1800" b="1" dirty="0" smtClean="0">
                <a:solidFill>
                  <a:srgbClr val="FF0000"/>
                </a:solidFill>
              </a:rPr>
              <a:t>ЮЛ и ИП будут действовать только КЭП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выданные в </a:t>
            </a:r>
            <a:r>
              <a:rPr lang="ru-RU" sz="1800" b="1" dirty="0" smtClean="0">
                <a:solidFill>
                  <a:srgbClr val="FF0000"/>
                </a:solidFill>
              </a:rPr>
              <a:t>УЦ ФНС России</a:t>
            </a:r>
            <a:r>
              <a:rPr lang="ru-RU" sz="1800" dirty="0" smtClean="0">
                <a:solidFill>
                  <a:srgbClr val="FF0000"/>
                </a:solidFill>
              </a:rPr>
              <a:t>,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необходимо будет применять машиночитаемые доверенности.</a:t>
            </a:r>
            <a:endParaRPr lang="ru-RU" sz="1800" dirty="0"/>
          </a:p>
        </p:txBody>
      </p:sp>
      <p:pic>
        <p:nvPicPr>
          <p:cNvPr id="1026" name="Picture 2" descr="C:\Users\5200-01-321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449" y="609129"/>
            <a:ext cx="1089456" cy="108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0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86050" y="334657"/>
            <a:ext cx="8855652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УДОСТОВЕРЯЮЩИЙ ЦЕНТР ФНС РОССИИ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8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76" y="1692399"/>
            <a:ext cx="907700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5376" y="6030310"/>
            <a:ext cx="9135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50" dirty="0">
                <a:solidFill>
                  <a:schemeClr val="tx2">
                    <a:lumMod val="75000"/>
                  </a:schemeClr>
                </a:solidFill>
              </a:rPr>
              <a:t>Удостоверяющий </a:t>
            </a:r>
            <a:r>
              <a:rPr lang="ru-RU" sz="1950" dirty="0" smtClean="0">
                <a:solidFill>
                  <a:schemeClr val="tx2">
                    <a:lumMod val="75000"/>
                  </a:schemeClr>
                </a:solidFill>
              </a:rPr>
              <a:t>центр ФНС России </a:t>
            </a:r>
            <a:r>
              <a:rPr lang="ru-RU" sz="1950" dirty="0">
                <a:solidFill>
                  <a:schemeClr val="tx2">
                    <a:lumMod val="75000"/>
                  </a:schemeClr>
                </a:solidFill>
              </a:rPr>
              <a:t>является </a:t>
            </a:r>
            <a:r>
              <a:rPr lang="ru-RU" sz="1950" b="1" dirty="0">
                <a:solidFill>
                  <a:schemeClr val="tx2">
                    <a:lumMod val="75000"/>
                  </a:schemeClr>
                </a:solidFill>
              </a:rPr>
              <a:t>аккредитованным</a:t>
            </a:r>
            <a:r>
              <a:rPr lang="ru-RU" sz="1950" dirty="0">
                <a:solidFill>
                  <a:schemeClr val="tx2">
                    <a:lumMod val="75000"/>
                  </a:schemeClr>
                </a:solidFill>
              </a:rPr>
              <a:t> в соответствии с частью 1 статьи 15 </a:t>
            </a:r>
            <a:r>
              <a:rPr lang="ru-RU" sz="1950" dirty="0" smtClean="0">
                <a:solidFill>
                  <a:schemeClr val="tx2">
                    <a:lumMod val="75000"/>
                  </a:schemeClr>
                </a:solidFill>
              </a:rPr>
              <a:t>Федерального </a:t>
            </a:r>
            <a:r>
              <a:rPr lang="ru-RU" sz="1950" dirty="0">
                <a:solidFill>
                  <a:schemeClr val="tx2">
                    <a:lumMod val="75000"/>
                  </a:schemeClr>
                </a:solidFill>
              </a:rPr>
              <a:t>закона от 6 апреля 2011 г. № 63-ФЗ "Об электронной подписи"</a:t>
            </a:r>
          </a:p>
        </p:txBody>
      </p:sp>
    </p:spTree>
    <p:extLst>
      <p:ext uri="{BB962C8B-B14F-4D97-AF65-F5344CB8AC3E}">
        <p14:creationId xmlns:p14="http://schemas.microsoft.com/office/powerpoint/2010/main" val="105326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86050" y="515632"/>
            <a:ext cx="8855652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ЗАЯВЛЕНИЯ ЧЕРЕЗ ЛК ФЛ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9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170" name="Picture 2" descr="C:\Users\5200-01-321\Desktop\ЛК Ф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427" y="503708"/>
            <a:ext cx="10572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5" y="1799598"/>
            <a:ext cx="4818298" cy="406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403" y="2135397"/>
            <a:ext cx="4851269" cy="373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165" y="6156896"/>
            <a:ext cx="9000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Заполнение заявления на получение КЭП (наличие такой жизненной ситуации) 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Личном кабинете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налогоплательщика – физического лица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» доступно только для лица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имеющего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право действовать без доверенности от имени  организации, 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индивидуального предпринимателя.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9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16991</TotalTime>
  <Words>3185</Words>
  <Application>Microsoft Office PowerPoint</Application>
  <PresentationFormat>Произвольный</PresentationFormat>
  <Paragraphs>371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ЗАЯВИТЕЛЕЙ К ПОЛУЧЕНИЮ КЭП  ОПЕРАТОРАМИ  ЭЛЕКТРОННОГО ДОКУМЕНТООБОРОТА (ООО «Компания «Тензор», ООО «Такском»,  АО «ПФ«СКБ Контур»,  АО «КАЛУГА АСТРАЛ» )</vt:lpstr>
      <vt:lpstr>АДРЕСА И ГРАФИКИ РАБОТЫ ТОЧЕК ВЫДАЧИ КЭП  В ХАНТЫ-МАНСИЙСКОМ АВТОНОМНОМ ОКРУГЕ - ЮГРЕ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Липатов Андрей Евгеньевич</dc:creator>
  <cp:lastModifiedBy>Долматова Наталья Владимировна</cp:lastModifiedBy>
  <cp:revision>496</cp:revision>
  <cp:lastPrinted>2020-03-04T05:46:04Z</cp:lastPrinted>
  <dcterms:created xsi:type="dcterms:W3CDTF">2013-02-06T12:46:19Z</dcterms:created>
  <dcterms:modified xsi:type="dcterms:W3CDTF">2022-03-10T08:43:54Z</dcterms:modified>
</cp:coreProperties>
</file>